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1"/>
  </p:notesMasterIdLst>
  <p:sldIdLst>
    <p:sldId id="257" r:id="rId3"/>
    <p:sldId id="270" r:id="rId4"/>
    <p:sldId id="280" r:id="rId5"/>
    <p:sldId id="281" r:id="rId6"/>
    <p:sldId id="282" r:id="rId7"/>
    <p:sldId id="298" r:id="rId8"/>
    <p:sldId id="297" r:id="rId9"/>
    <p:sldId id="301" r:id="rId10"/>
    <p:sldId id="300" r:id="rId11"/>
    <p:sldId id="299" r:id="rId12"/>
    <p:sldId id="302" r:id="rId13"/>
    <p:sldId id="303" r:id="rId14"/>
    <p:sldId id="304" r:id="rId15"/>
    <p:sldId id="305" r:id="rId16"/>
    <p:sldId id="306" r:id="rId17"/>
    <p:sldId id="308" r:id="rId18"/>
    <p:sldId id="307" r:id="rId19"/>
    <p:sldId id="29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82"/>
  </p:normalViewPr>
  <p:slideViewPr>
    <p:cSldViewPr snapToGrid="0">
      <p:cViewPr>
        <p:scale>
          <a:sx n="62" d="100"/>
          <a:sy n="62" d="100"/>
        </p:scale>
        <p:origin x="8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24T22:17:24.358"/>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0 59,'62'0,"-7"0,-20 0,39 0,-33 0,39 0,-55 0,11 0,-9 0,7 0,0 0,1 0,-2 0,2 0,1 0,1 0,1 0,-1 0,-2 0,-2 0,-3 0,-4 0,-3 0,-5 0,-3 2,0 0,-1 0,2 0,1-2,-2 0,1 0,-1 0,0 0,2 0,-2 0,0 0,7-3,-9 2,11-5,-10 1,4 0,3-2,1 2,2 0,8-1,4 1,4 0,2 2,-4 1,-1 2,-2 0,-4 0,-4 0,-5 0,-5-1,-3-1,1-1,2 1,1 1,2 1,0 0,1 0,4 0,2 0,-1 0,-4 0,-7 0,-2 0,4 0,-3 0,4 0,-3 0,-1 0,3 0,0 0,-2 0,1 0,-2 0,3 0,-2 0,2 0,-2 0,0 0,1 0,-2 3,5-2,-1 3,0-3,-3 1,-1 0,0 4,1-3,0 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5-24T22:17:58.583"/>
    </inkml:context>
    <inkml:brush xml:id="br0">
      <inkml:brushProperty name="width" value="0.3" units="cm"/>
      <inkml:brushProperty name="height" value="0.6" units="cm"/>
      <inkml:brushProperty name="color" value="#00F900"/>
      <inkml:brushProperty name="tip" value="rectangle"/>
      <inkml:brushProperty name="rasterOp" value="maskPen"/>
    </inkml:brush>
  </inkml:definitions>
  <inkml:trace contextRef="#ctx0" brushRef="#br0">0 86,'43'0,"-6"0,-22 0,0 0,6 0,-4 0,4 0,-5 0,1 0,2 0,2 0,-2 0,-2 0,-3 0,4 0,-4 0,5 0,-4 0,2 0,0 0,-3 0,4 0,-5 0,4-3,0 2,-4-3,5 4,0 0,0 0,1-2,-6-1,1 1,4-1,-1 1,1-1,-3 1,-1 0,4 2,-4 0,4 0,-2 0,1 0,3 0,-2 0,1 0,-1 0,1 0,-3 0,6 0,-11 0,7 0,-5 0,2 0,5-4,-6 4,3-4,-4 4,4 0,0 0,0 0,0-4,0 3,-2-2,4 2,-4 1,1 0,1 0,-5 0,7 0,-3 0,-1 0,3 0,-6 0,6 0,-3 0,0 0,6-4,-6 3,3-2,-3 3,-2-1,5-2,-2 1,-1-1,4 3,-8 0,15 0,-15 0,13 0,-10 0,4 0,0 0,1 0,0 0,2 0,-1 0,0 0,-1 0,-1 0,-3 0,0 0,1 0,0 0,2 0,-3 0,-1-3,1-3,-1-1,1 1,3 4,-3 2,0 0,1 0,-1 0,2 0,1 0,-4 0,2 3,-3-1,3 4,3-5,-7 2,5-2,-3-1,1 0,2 0,-2 0,1 0,4 0,-6 0,7 0,-9 2,5 2</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9108BC-633C-47D6-BF5C-91E7E2BC4473}" type="datetimeFigureOut">
              <a:rPr lang="en-IN" smtClean="0"/>
              <a:t>26-05-2023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D1687C-D7CA-4F41-973F-3E1DD470AC16}" type="slidenum">
              <a:rPr lang="en-IN" smtClean="0"/>
              <a:t>‹#›</a:t>
            </a:fld>
            <a:endParaRPr lang="en-IN"/>
          </a:p>
        </p:txBody>
      </p:sp>
    </p:spTree>
    <p:extLst>
      <p:ext uri="{BB962C8B-B14F-4D97-AF65-F5344CB8AC3E}">
        <p14:creationId xmlns:p14="http://schemas.microsoft.com/office/powerpoint/2010/main" val="10993082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8D1687C-D7CA-4F41-973F-3E1DD470AC16}" type="slidenum">
              <a:rPr lang="en-IN" smtClean="0"/>
              <a:t>8</a:t>
            </a:fld>
            <a:endParaRPr lang="en-IN"/>
          </a:p>
        </p:txBody>
      </p:sp>
    </p:spTree>
    <p:extLst>
      <p:ext uri="{BB962C8B-B14F-4D97-AF65-F5344CB8AC3E}">
        <p14:creationId xmlns:p14="http://schemas.microsoft.com/office/powerpoint/2010/main" val="304159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2A9D9-32E3-4B85-9F16-2E3B2ADD47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30C4CC3-ECE5-4FBE-9554-92BAC1784C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DF26767-6E87-4FAA-8CE8-E327D877DE94}"/>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102638CD-4ACB-4360-AEAC-2F5F89493E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4FCCE-AAE6-467E-B3F5-99AB4B9C24FC}"/>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520142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695D7-8F79-4240-AE73-DFEEA602B58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A95990-CA1E-4B32-8CC1-006AC349BB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76D363-7E5D-4480-A736-C9AFE14A4F42}"/>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CD3D9548-7D60-4E70-A2C8-D04C00B7C8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200B2D-9173-4085-A1AF-8156EBFB8ACE}"/>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998154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5FA8BB-BB4B-4A26-91FA-8D05181D3E9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7065C6-288A-4268-9E7F-D792586704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DEA9B5-FD4C-4B0F-AF72-8A7DF14509BB}"/>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CBEECB7A-6CC8-4CCB-843D-F0A2887026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CC38F7-B7E7-4001-A7FF-CA9B1E5A78E2}"/>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877756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55C6E-752C-4A9C-BD25-97304BFB7F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03CB75B-0407-4298-928D-CFE6911F4C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1B4F14F-8FD9-40FE-988E-6F2849458875}"/>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002D88E8-FF33-4DAE-91C5-B647C0E90C5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6DB4D1-7A1C-48EB-8FA6-66B29FA5F92B}"/>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64514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EB61F-1BFD-4346-A2F2-95A9D08963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61DD724-7B3C-4348-ABA9-32CB7AD1C9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C54DD5-651D-4CE6-A6F8-557635454DAB}"/>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4B537FBB-3EF9-4B39-93F0-F68D62D49F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B0D894-70D6-48CA-9447-8490B28BB99E}"/>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2217561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B1301-CC7E-476B-98C1-85D83ABE36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6CA8646-8C39-47E0-872D-EDA0087967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365F12-0ED3-43CE-BD1D-37014B082993}"/>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B3A86690-7E13-4A8F-8107-B67E9D8C3C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894ABA-8EE8-40C6-BC85-15680C1D131A}"/>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1534085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46D9A-E2A9-41AE-8BE4-72DAB43F763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4A6FF1-DB57-4C60-8EEB-7640E28CE6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2356D1D-8B24-4EA9-818B-E41920A215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ED0103C-FB54-4322-994A-66BC44A4BC73}"/>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6" name="Footer Placeholder 5">
            <a:extLst>
              <a:ext uri="{FF2B5EF4-FFF2-40B4-BE49-F238E27FC236}">
                <a16:creationId xmlns:a16="http://schemas.microsoft.com/office/drawing/2014/main" id="{7EB73C87-F061-4FD4-9E2A-ED3615B191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80B062-2D18-4AD2-9F88-E13D0616A81E}"/>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37945531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ADD56-8E3E-4A7A-BA2F-CD7770B9E5E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4112BE4-35EE-42BA-8DE2-1F0A1983CD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CEEE23-AB47-4D07-811C-4914FB7333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DEFFE72-F5F3-4404-8220-FFBC46682D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DE4DF0-0C37-41EF-9F64-7304BE32BF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ED52598-75A6-4608-B6F5-4DB7CBE45653}"/>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8" name="Footer Placeholder 7">
            <a:extLst>
              <a:ext uri="{FF2B5EF4-FFF2-40B4-BE49-F238E27FC236}">
                <a16:creationId xmlns:a16="http://schemas.microsoft.com/office/drawing/2014/main" id="{ADCC1F43-AAA3-44DA-8AC6-CD737ECD9B1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D9AF777-0E67-4A96-90DA-37348D500ADD}"/>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6856930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95BC-8029-4DA2-B73C-892FB8BC1F2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3E38EF6-F495-4E24-A585-A7FD038F0F75}"/>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4" name="Footer Placeholder 3">
            <a:extLst>
              <a:ext uri="{FF2B5EF4-FFF2-40B4-BE49-F238E27FC236}">
                <a16:creationId xmlns:a16="http://schemas.microsoft.com/office/drawing/2014/main" id="{9783F896-7378-4E1E-B43D-A90DE9DFABA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FE80555-CC57-4360-AE99-740D43F7B0CC}"/>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8085844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71D7DF-6073-4476-B9D7-AC76FACBE39E}"/>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3" name="Footer Placeholder 2">
            <a:extLst>
              <a:ext uri="{FF2B5EF4-FFF2-40B4-BE49-F238E27FC236}">
                <a16:creationId xmlns:a16="http://schemas.microsoft.com/office/drawing/2014/main" id="{0159920A-F9DA-43F6-B867-8D1BB8653C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7E81839-0165-44CF-BE76-1117B25F697C}"/>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25355699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EE726-B7D8-47AF-859F-BFFF6D58AB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41386B6-8BE0-49C3-99A2-A78FAD2B1D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1D4FA34-249B-4CEB-819E-C32E31EBC0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56CE60-6E04-47BE-8C2A-611177A763E9}"/>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6" name="Footer Placeholder 5">
            <a:extLst>
              <a:ext uri="{FF2B5EF4-FFF2-40B4-BE49-F238E27FC236}">
                <a16:creationId xmlns:a16="http://schemas.microsoft.com/office/drawing/2014/main" id="{4F2DD83D-81D5-4519-89F5-4FB2A29B44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711AE8-9524-44CF-8B5A-41B0E8A729AE}"/>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36354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7ED57-81DC-4752-BF14-0EF67A5A45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1B15BE-E2C8-4C5A-8285-CA67194F36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94DAD-8764-4133-B5AD-05688E4895F8}"/>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CB7B9F5C-F1B4-4CE6-BE5B-57B91D9784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2FDC50-A15A-4C38-86DB-71313EBB883A}"/>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9757347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1D434-62A0-4287-B24D-23C6896B94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7276EA-A36C-46BB-8C67-14841362F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6647691-4C0E-4CE8-8591-A4C38FEA48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F05A1D-3142-462D-9AB4-75EDC85B3C04}"/>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6" name="Footer Placeholder 5">
            <a:extLst>
              <a:ext uri="{FF2B5EF4-FFF2-40B4-BE49-F238E27FC236}">
                <a16:creationId xmlns:a16="http://schemas.microsoft.com/office/drawing/2014/main" id="{2F9C5037-F5BF-4D5D-8AF0-790FB0236E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16688F-51B0-408F-9EF7-319F5E52839E}"/>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16359412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5986C-0A2E-4561-A3EA-A511E49CE92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D738123-805A-4CF3-9836-D915607766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CA18F43-B3B8-4BCF-93A8-57D38A2EB8E0}"/>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F374C3D2-D258-4D30-9506-68B1E5BFAA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ECBB2E-7648-47B4-B934-454EBD778AA3}"/>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13078701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4BB37A-1912-4CA2-83C1-11BD0BC6DC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04D9C0-3B12-4710-AAC6-F46988D5A1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F0A9F5-985C-4546-A18D-6A816085F35D}"/>
              </a:ext>
            </a:extLst>
          </p:cNvPr>
          <p:cNvSpPr>
            <a:spLocks noGrp="1"/>
          </p:cNvSpPr>
          <p:nvPr>
            <p:ph type="dt" sz="half" idx="10"/>
          </p:nvPr>
        </p:nvSpPr>
        <p:spPr/>
        <p:txBody>
          <a:body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E226355A-B3D4-4D77-9B9E-1F86CFBE76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78D457-B99E-4871-9549-991D1703102E}"/>
              </a:ext>
            </a:extLst>
          </p:cNvPr>
          <p:cNvSpPr>
            <a:spLocks noGrp="1"/>
          </p:cNvSpPr>
          <p:nvPr>
            <p:ph type="sldNum" sz="quarter" idx="12"/>
          </p:nvPr>
        </p:nvSpPr>
        <p:spPr/>
        <p:txBody>
          <a:bodyPr/>
          <a:lstStyle/>
          <a:p>
            <a:fld id="{3D2877EC-F0D1-4EBA-B029-F831382637E2}" type="slidenum">
              <a:rPr lang="en-IN" smtClean="0"/>
              <a:t>‹#›</a:t>
            </a:fld>
            <a:endParaRPr lang="en-IN"/>
          </a:p>
        </p:txBody>
      </p:sp>
    </p:spTree>
    <p:extLst>
      <p:ext uri="{BB962C8B-B14F-4D97-AF65-F5344CB8AC3E}">
        <p14:creationId xmlns:p14="http://schemas.microsoft.com/office/powerpoint/2010/main" val="1003356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B8024-8432-4164-A783-5147BC71B7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73878EC-4C03-4783-B1E2-C116FED74D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127DE8-CEFA-49A2-AE55-CC3026919ABD}"/>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E175976F-02DE-4B0B-833E-4C69D90F0F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C2E443-48CB-4AB4-B79E-5A0A1571AAB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027022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11467-8910-4084-B9D0-FF2A31BAEC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4FB9320-19C6-4981-A5D4-A65A50F432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1E799E7-0600-4327-82EF-3E8CD16C70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7510C2B-F0A0-49A4-911C-FD23D8CCD738}"/>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6" name="Footer Placeholder 5">
            <a:extLst>
              <a:ext uri="{FF2B5EF4-FFF2-40B4-BE49-F238E27FC236}">
                <a16:creationId xmlns:a16="http://schemas.microsoft.com/office/drawing/2014/main" id="{4C9340B9-D131-4F26-B542-C92A0A867D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187625-5538-41A4-9C03-2E383B75BFE1}"/>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436932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14CF9-64EF-482B-B968-17646FA0C83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77603D-F500-4BBC-973C-76058D20BC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1B8BFB-DF9A-4033-9983-046FDC294B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4D37A21-56BA-438A-A3BC-0AD89D0512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A3238E-0FC1-4D51-AA87-478499782E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837E4B-EB3A-441F-9CB9-8C5D14B562A0}"/>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8" name="Footer Placeholder 7">
            <a:extLst>
              <a:ext uri="{FF2B5EF4-FFF2-40B4-BE49-F238E27FC236}">
                <a16:creationId xmlns:a16="http://schemas.microsoft.com/office/drawing/2014/main" id="{5B19EA3F-B451-4FB4-BEB9-6634F194A10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A279200-69B6-480E-8E11-C7AB878E10DC}"/>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4041221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8492-079E-44BA-A329-5E404EF4D47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17A1B2-B487-4FE5-B517-8E4CEB51C3A7}"/>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4" name="Footer Placeholder 3">
            <a:extLst>
              <a:ext uri="{FF2B5EF4-FFF2-40B4-BE49-F238E27FC236}">
                <a16:creationId xmlns:a16="http://schemas.microsoft.com/office/drawing/2014/main" id="{FFD21211-53CB-4C8D-9669-A233E68F6A5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928730D-6491-4C9F-B4F3-E25D19ED89B5}"/>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1675108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9F05CC-7898-42AA-9AFB-519890EAC4A7}"/>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3" name="Footer Placeholder 2">
            <a:extLst>
              <a:ext uri="{FF2B5EF4-FFF2-40B4-BE49-F238E27FC236}">
                <a16:creationId xmlns:a16="http://schemas.microsoft.com/office/drawing/2014/main" id="{4535A400-2B36-45BB-B9A3-7236AA111DA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B5933FF-ECA3-494F-B6ED-1F289C2FD33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212578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6C8A-D1B6-4ACD-ACD4-FE77D5621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F3DF80-DE45-44C3-BD46-5E65BB73C1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B38F8E0-5447-452D-905B-A0C01A6EDC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27A861-1A44-4EE1-8E8B-B4B8D6349182}"/>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6" name="Footer Placeholder 5">
            <a:extLst>
              <a:ext uri="{FF2B5EF4-FFF2-40B4-BE49-F238E27FC236}">
                <a16:creationId xmlns:a16="http://schemas.microsoft.com/office/drawing/2014/main" id="{F8197C9E-44D4-4B56-B088-E40D30CB9E3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F77414-4209-438B-8132-B788441DEF60}"/>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208369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16592-0CCB-4099-8515-4EA112998E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A0D3911-87C2-403A-8486-1E2828841A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6C68E2E-F385-4E80-857E-BCB86CE4D8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964649-D347-4A09-993D-9E53A3CC5CD1}"/>
              </a:ext>
            </a:extLst>
          </p:cNvPr>
          <p:cNvSpPr>
            <a:spLocks noGrp="1"/>
          </p:cNvSpPr>
          <p:nvPr>
            <p:ph type="dt" sz="half" idx="10"/>
          </p:nvPr>
        </p:nvSpPr>
        <p:spPr/>
        <p:txBody>
          <a:bodyPr/>
          <a:lstStyle/>
          <a:p>
            <a:fld id="{3C93EBDD-0FE3-4546-943D-06D6F760FA7E}" type="datetimeFigureOut">
              <a:rPr lang="en-IN" smtClean="0"/>
              <a:t>26-05-2023</a:t>
            </a:fld>
            <a:endParaRPr lang="en-IN"/>
          </a:p>
        </p:txBody>
      </p:sp>
      <p:sp>
        <p:nvSpPr>
          <p:cNvPr id="6" name="Footer Placeholder 5">
            <a:extLst>
              <a:ext uri="{FF2B5EF4-FFF2-40B4-BE49-F238E27FC236}">
                <a16:creationId xmlns:a16="http://schemas.microsoft.com/office/drawing/2014/main" id="{0E9483BC-BEB4-442E-A581-0127145B39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6F42CF8-D070-451A-975A-2C4006BC507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543481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6B4F16-F514-4C93-88B6-357A87276B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47C2CCC-FD19-4A4B-A9F0-6C034EE3AD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6B15B4-46C3-4FB4-92EB-412E2096B0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93EBDD-0FE3-4546-943D-06D6F760FA7E}" type="datetimeFigureOut">
              <a:rPr lang="en-IN" smtClean="0"/>
              <a:t>26-05-2023</a:t>
            </a:fld>
            <a:endParaRPr lang="en-IN"/>
          </a:p>
        </p:txBody>
      </p:sp>
      <p:sp>
        <p:nvSpPr>
          <p:cNvPr id="5" name="Footer Placeholder 4">
            <a:extLst>
              <a:ext uri="{FF2B5EF4-FFF2-40B4-BE49-F238E27FC236}">
                <a16:creationId xmlns:a16="http://schemas.microsoft.com/office/drawing/2014/main" id="{FED4274B-408C-450D-B152-EA432DAF08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CAA7ED8-DE5E-4098-86B3-AB1FE3B685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9841D4-A0C3-4DB6-B311-7C29838D9CF6}" type="slidenum">
              <a:rPr lang="en-IN" smtClean="0"/>
              <a:t>‹#›</a:t>
            </a:fld>
            <a:endParaRPr lang="en-IN"/>
          </a:p>
        </p:txBody>
      </p:sp>
    </p:spTree>
    <p:extLst>
      <p:ext uri="{BB962C8B-B14F-4D97-AF65-F5344CB8AC3E}">
        <p14:creationId xmlns:p14="http://schemas.microsoft.com/office/powerpoint/2010/main" val="1154115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3DEE34-8DDB-4879-B479-55FC5BB0A2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BEC7B3-5595-42CF-93F0-73B3074F73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690C4A-9987-4005-B7D9-B7CB29265B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63B204-499C-4A50-BD3F-1A818F45974B}" type="datetimeFigureOut">
              <a:rPr lang="en-IN" smtClean="0"/>
              <a:t>26-05-2023</a:t>
            </a:fld>
            <a:endParaRPr lang="en-IN"/>
          </a:p>
        </p:txBody>
      </p:sp>
      <p:sp>
        <p:nvSpPr>
          <p:cNvPr id="5" name="Footer Placeholder 4">
            <a:extLst>
              <a:ext uri="{FF2B5EF4-FFF2-40B4-BE49-F238E27FC236}">
                <a16:creationId xmlns:a16="http://schemas.microsoft.com/office/drawing/2014/main" id="{448009B2-CDDE-4779-83F0-4BFFFFA420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7086470-909C-4748-A5F4-25A3E55C7E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2877EC-F0D1-4EBA-B029-F831382637E2}" type="slidenum">
              <a:rPr lang="en-IN" smtClean="0"/>
              <a:t>‹#›</a:t>
            </a:fld>
            <a:endParaRPr lang="en-IN"/>
          </a:p>
        </p:txBody>
      </p:sp>
    </p:spTree>
    <p:extLst>
      <p:ext uri="{BB962C8B-B14F-4D97-AF65-F5344CB8AC3E}">
        <p14:creationId xmlns:p14="http://schemas.microsoft.com/office/powerpoint/2010/main" val="39502025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5" Type="http://schemas.openxmlformats.org/officeDocument/2006/relationships/image" Target="../media/image37.png"/><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5" Type="http://schemas.openxmlformats.org/officeDocument/2006/relationships/image" Target="../media/image39.png"/><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4" Type="http://schemas.openxmlformats.org/officeDocument/2006/relationships/image" Target="../media/image4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customXml" Target="../ink/ink1.xml"/><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9.png"/><Relationship Id="rId4" Type="http://schemas.openxmlformats.org/officeDocument/2006/relationships/image" Target="../media/image5.png"/><Relationship Id="rId9" Type="http://schemas.openxmlformats.org/officeDocument/2006/relationships/customXml" Target="../ink/ink2.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8.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F61CB4-EFD8-4FB2-AC1D-5731103B647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2"/>
            <a:ext cx="12191980" cy="6857988"/>
          </a:xfrm>
          <a:prstGeom prst="rect">
            <a:avLst/>
          </a:prstGeom>
        </p:spPr>
      </p:pic>
      <p:sp>
        <p:nvSpPr>
          <p:cNvPr id="3" name="Rounded Rectangle 2">
            <a:extLst>
              <a:ext uri="{FF2B5EF4-FFF2-40B4-BE49-F238E27FC236}">
                <a16:creationId xmlns:a16="http://schemas.microsoft.com/office/drawing/2014/main" id="{EB04414F-F3FD-B90F-3B49-4070C13C0910}"/>
              </a:ext>
            </a:extLst>
          </p:cNvPr>
          <p:cNvSpPr/>
          <p:nvPr/>
        </p:nvSpPr>
        <p:spPr>
          <a:xfrm>
            <a:off x="8470900" y="5626100"/>
            <a:ext cx="3390900" cy="7366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t>Aaron Parlekar</a:t>
            </a:r>
          </a:p>
        </p:txBody>
      </p:sp>
    </p:spTree>
    <p:extLst>
      <p:ext uri="{BB962C8B-B14F-4D97-AF65-F5344CB8AC3E}">
        <p14:creationId xmlns:p14="http://schemas.microsoft.com/office/powerpoint/2010/main" val="23410855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19" y="-10894"/>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Title 4">
            <a:extLst>
              <a:ext uri="{FF2B5EF4-FFF2-40B4-BE49-F238E27FC236}">
                <a16:creationId xmlns:a16="http://schemas.microsoft.com/office/drawing/2014/main" id="{3AAC1D88-C422-3A4F-6242-B68DFD495B5F}"/>
              </a:ext>
            </a:extLst>
          </p:cNvPr>
          <p:cNvSpPr txBox="1">
            <a:spLocks/>
          </p:cNvSpPr>
          <p:nvPr/>
        </p:nvSpPr>
        <p:spPr>
          <a:xfrm>
            <a:off x="273536" y="101009"/>
            <a:ext cx="10515600" cy="12581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latin typeface="Arial" panose="020B0604020202020204" pitchFamily="34" charset="0"/>
                <a:cs typeface="Arial" panose="020B0604020202020204" pitchFamily="34" charset="0"/>
              </a:rPr>
              <a:t>Data Preparation</a:t>
            </a:r>
          </a:p>
        </p:txBody>
      </p:sp>
      <p:pic>
        <p:nvPicPr>
          <p:cNvPr id="5" name="Picture 4">
            <a:extLst>
              <a:ext uri="{FF2B5EF4-FFF2-40B4-BE49-F238E27FC236}">
                <a16:creationId xmlns:a16="http://schemas.microsoft.com/office/drawing/2014/main" id="{666E48F7-1153-262B-0696-D479200417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8436" y="3688771"/>
            <a:ext cx="8109528" cy="2600191"/>
          </a:xfrm>
          <a:prstGeom prst="rect">
            <a:avLst/>
          </a:prstGeom>
          <a:ln w="28575">
            <a:solidFill>
              <a:srgbClr val="92D050"/>
            </a:solidFill>
          </a:ln>
        </p:spPr>
      </p:pic>
      <p:pic>
        <p:nvPicPr>
          <p:cNvPr id="10" name="Picture 9">
            <a:extLst>
              <a:ext uri="{FF2B5EF4-FFF2-40B4-BE49-F238E27FC236}">
                <a16:creationId xmlns:a16="http://schemas.microsoft.com/office/drawing/2014/main" id="{FF99492C-AA5A-3FA9-3320-869DE2DFF6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5114" y="484505"/>
            <a:ext cx="6002304" cy="3086530"/>
          </a:xfrm>
          <a:prstGeom prst="rect">
            <a:avLst/>
          </a:prstGeom>
          <a:ln w="28575">
            <a:solidFill>
              <a:srgbClr val="92D050"/>
            </a:solidFill>
          </a:ln>
        </p:spPr>
      </p:pic>
      <p:pic>
        <p:nvPicPr>
          <p:cNvPr id="12" name="Picture 11">
            <a:extLst>
              <a:ext uri="{FF2B5EF4-FFF2-40B4-BE49-F238E27FC236}">
                <a16:creationId xmlns:a16="http://schemas.microsoft.com/office/drawing/2014/main" id="{632A0317-1BD1-8EFC-A464-789F3E4E3CF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3596" y="847841"/>
            <a:ext cx="5655153" cy="2605458"/>
          </a:xfrm>
          <a:prstGeom prst="rect">
            <a:avLst/>
          </a:prstGeom>
          <a:ln w="28575">
            <a:solidFill>
              <a:srgbClr val="92D050"/>
            </a:solidFill>
          </a:ln>
        </p:spPr>
      </p:pic>
    </p:spTree>
    <p:extLst>
      <p:ext uri="{BB962C8B-B14F-4D97-AF65-F5344CB8AC3E}">
        <p14:creationId xmlns:p14="http://schemas.microsoft.com/office/powerpoint/2010/main" val="391061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6"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a:ln w="19050">
            <a:noFill/>
          </a:ln>
        </p:spPr>
      </p:pic>
      <p:sp>
        <p:nvSpPr>
          <p:cNvPr id="3" name="Title 4">
            <a:extLst>
              <a:ext uri="{FF2B5EF4-FFF2-40B4-BE49-F238E27FC236}">
                <a16:creationId xmlns:a16="http://schemas.microsoft.com/office/drawing/2014/main" id="{3AAC1D88-C422-3A4F-6242-B68DFD495B5F}"/>
              </a:ext>
            </a:extLst>
          </p:cNvPr>
          <p:cNvSpPr txBox="1">
            <a:spLocks/>
          </p:cNvSpPr>
          <p:nvPr/>
        </p:nvSpPr>
        <p:spPr>
          <a:xfrm>
            <a:off x="128814" y="0"/>
            <a:ext cx="10515600" cy="12581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latin typeface="Arial" panose="020B0604020202020204" pitchFamily="34" charset="0"/>
                <a:cs typeface="Arial" panose="020B0604020202020204" pitchFamily="34" charset="0"/>
              </a:rPr>
              <a:t>Data Modelling &amp; Evaluation</a:t>
            </a:r>
          </a:p>
        </p:txBody>
      </p:sp>
      <p:sp>
        <p:nvSpPr>
          <p:cNvPr id="4" name="eda">
            <a:extLst>
              <a:ext uri="{FF2B5EF4-FFF2-40B4-BE49-F238E27FC236}">
                <a16:creationId xmlns:a16="http://schemas.microsoft.com/office/drawing/2014/main" id="{DA7A42F5-5D1D-5ABE-EEA9-7EDBAFC766D7}"/>
              </a:ext>
            </a:extLst>
          </p:cNvPr>
          <p:cNvSpPr/>
          <p:nvPr/>
        </p:nvSpPr>
        <p:spPr>
          <a:xfrm>
            <a:off x="195649" y="762014"/>
            <a:ext cx="4173152" cy="575927"/>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Model Building</a:t>
            </a:r>
          </a:p>
        </p:txBody>
      </p:sp>
      <p:pic>
        <p:nvPicPr>
          <p:cNvPr id="6" name="Picture 5">
            <a:extLst>
              <a:ext uri="{FF2B5EF4-FFF2-40B4-BE49-F238E27FC236}">
                <a16:creationId xmlns:a16="http://schemas.microsoft.com/office/drawing/2014/main" id="{998A1D1F-05A9-95B7-977A-416440FB6E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6566" y="762014"/>
            <a:ext cx="3914015" cy="2238040"/>
          </a:xfrm>
          <a:prstGeom prst="rect">
            <a:avLst/>
          </a:prstGeom>
          <a:ln w="19050">
            <a:solidFill>
              <a:srgbClr val="002060"/>
            </a:solidFill>
          </a:ln>
        </p:spPr>
      </p:pic>
      <p:pic>
        <p:nvPicPr>
          <p:cNvPr id="9" name="Picture 8">
            <a:extLst>
              <a:ext uri="{FF2B5EF4-FFF2-40B4-BE49-F238E27FC236}">
                <a16:creationId xmlns:a16="http://schemas.microsoft.com/office/drawing/2014/main" id="{159E341F-73FB-1047-0BEE-A5D488E3DF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842" y="1488338"/>
            <a:ext cx="4920882" cy="1624732"/>
          </a:xfrm>
          <a:prstGeom prst="rect">
            <a:avLst/>
          </a:prstGeom>
          <a:ln w="19050">
            <a:solidFill>
              <a:srgbClr val="002060"/>
            </a:solidFill>
          </a:ln>
        </p:spPr>
      </p:pic>
      <p:pic>
        <p:nvPicPr>
          <p:cNvPr id="11" name="Picture 10">
            <a:extLst>
              <a:ext uri="{FF2B5EF4-FFF2-40B4-BE49-F238E27FC236}">
                <a16:creationId xmlns:a16="http://schemas.microsoft.com/office/drawing/2014/main" id="{DDED42AB-BEA7-0730-4388-0DB09E3A6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15559" y="3183078"/>
            <a:ext cx="4618133" cy="3282176"/>
          </a:xfrm>
          <a:prstGeom prst="rect">
            <a:avLst/>
          </a:prstGeom>
          <a:ln w="19050">
            <a:solidFill>
              <a:srgbClr val="002060"/>
            </a:solidFill>
          </a:ln>
        </p:spPr>
      </p:pic>
      <p:pic>
        <p:nvPicPr>
          <p:cNvPr id="13" name="Picture 12">
            <a:extLst>
              <a:ext uri="{FF2B5EF4-FFF2-40B4-BE49-F238E27FC236}">
                <a16:creationId xmlns:a16="http://schemas.microsoft.com/office/drawing/2014/main" id="{1F8B3D61-74FA-D8F7-0ADD-AF32B65EB0E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307" y="3302630"/>
            <a:ext cx="6305874" cy="3365809"/>
          </a:xfrm>
          <a:prstGeom prst="rect">
            <a:avLst/>
          </a:prstGeom>
          <a:ln w="19050">
            <a:solidFill>
              <a:srgbClr val="002060"/>
            </a:solidFill>
          </a:ln>
        </p:spPr>
      </p:pic>
    </p:spTree>
    <p:extLst>
      <p:ext uri="{BB962C8B-B14F-4D97-AF65-F5344CB8AC3E}">
        <p14:creationId xmlns:p14="http://schemas.microsoft.com/office/powerpoint/2010/main" val="399580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1+#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1+#ppt_w/2"/>
                                          </p:val>
                                        </p:tav>
                                        <p:tav tm="100000">
                                          <p:val>
                                            <p:strVal val="#ppt_x"/>
                                          </p:val>
                                        </p:tav>
                                      </p:tavLst>
                                    </p:anim>
                                    <p:anim calcmode="lin" valueType="num">
                                      <p:cBhvr additive="base">
                                        <p:cTn id="2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6" name="eda">
            <a:extLst>
              <a:ext uri="{FF2B5EF4-FFF2-40B4-BE49-F238E27FC236}">
                <a16:creationId xmlns:a16="http://schemas.microsoft.com/office/drawing/2014/main" id="{48989DD9-1292-1FEB-4AFC-D6692BA2958B}"/>
              </a:ext>
            </a:extLst>
          </p:cNvPr>
          <p:cNvSpPr/>
          <p:nvPr/>
        </p:nvSpPr>
        <p:spPr>
          <a:xfrm>
            <a:off x="247020" y="166113"/>
            <a:ext cx="4173152" cy="575927"/>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Evaluation</a:t>
            </a:r>
          </a:p>
        </p:txBody>
      </p:sp>
      <p:pic>
        <p:nvPicPr>
          <p:cNvPr id="9" name="Picture 8">
            <a:extLst>
              <a:ext uri="{FF2B5EF4-FFF2-40B4-BE49-F238E27FC236}">
                <a16:creationId xmlns:a16="http://schemas.microsoft.com/office/drawing/2014/main" id="{10660F2E-6555-4FD3-4D89-810A6650D0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190" y="1047190"/>
            <a:ext cx="10071618" cy="4940554"/>
          </a:xfrm>
          <a:prstGeom prst="rect">
            <a:avLst/>
          </a:prstGeom>
          <a:ln w="19050">
            <a:solidFill>
              <a:srgbClr val="002060"/>
            </a:solidFill>
          </a:ln>
        </p:spPr>
      </p:pic>
    </p:spTree>
    <p:extLst>
      <p:ext uri="{BB962C8B-B14F-4D97-AF65-F5344CB8AC3E}">
        <p14:creationId xmlns:p14="http://schemas.microsoft.com/office/powerpoint/2010/main" val="41104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4" name="Picture 3">
            <a:extLst>
              <a:ext uri="{FF2B5EF4-FFF2-40B4-BE49-F238E27FC236}">
                <a16:creationId xmlns:a16="http://schemas.microsoft.com/office/drawing/2014/main" id="{3F8DA7C6-93B1-ACB0-DA09-A7967026BB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43" y="4457397"/>
            <a:ext cx="6422421" cy="2189574"/>
          </a:xfrm>
          <a:prstGeom prst="rect">
            <a:avLst/>
          </a:prstGeom>
          <a:ln w="19050">
            <a:solidFill>
              <a:schemeClr val="tx1"/>
            </a:solidFill>
          </a:ln>
        </p:spPr>
      </p:pic>
      <p:pic>
        <p:nvPicPr>
          <p:cNvPr id="8" name="Picture 7">
            <a:extLst>
              <a:ext uri="{FF2B5EF4-FFF2-40B4-BE49-F238E27FC236}">
                <a16:creationId xmlns:a16="http://schemas.microsoft.com/office/drawing/2014/main" id="{CF787740-23CC-8A54-77EB-E9221D7133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6" y="110609"/>
            <a:ext cx="6038778" cy="4135759"/>
          </a:xfrm>
          <a:prstGeom prst="rect">
            <a:avLst/>
          </a:prstGeom>
          <a:ln w="19050">
            <a:solidFill>
              <a:schemeClr val="tx1"/>
            </a:solidFill>
          </a:ln>
        </p:spPr>
      </p:pic>
      <p:sp>
        <p:nvSpPr>
          <p:cNvPr id="10" name="Rectangle 9">
            <a:extLst>
              <a:ext uri="{FF2B5EF4-FFF2-40B4-BE49-F238E27FC236}">
                <a16:creationId xmlns:a16="http://schemas.microsoft.com/office/drawing/2014/main" id="{8B5017D6-ACFC-D988-359C-351DA73E8395}"/>
              </a:ext>
            </a:extLst>
          </p:cNvPr>
          <p:cNvSpPr/>
          <p:nvPr/>
        </p:nvSpPr>
        <p:spPr>
          <a:xfrm>
            <a:off x="3077758" y="750014"/>
            <a:ext cx="2684847" cy="2774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D83A3509-6EEF-5415-C21E-F0E665236A14}"/>
              </a:ext>
            </a:extLst>
          </p:cNvPr>
          <p:cNvSpPr/>
          <p:nvPr/>
        </p:nvSpPr>
        <p:spPr>
          <a:xfrm flipV="1">
            <a:off x="0" y="6297649"/>
            <a:ext cx="2368290" cy="34932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097EAE5F-2295-B6B8-ECC4-AF683DF9F0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3370" y="131663"/>
            <a:ext cx="5296687" cy="4135759"/>
          </a:xfrm>
          <a:prstGeom prst="rect">
            <a:avLst/>
          </a:prstGeom>
          <a:ln w="19050">
            <a:solidFill>
              <a:srgbClr val="002060"/>
            </a:solidFill>
          </a:ln>
        </p:spPr>
      </p:pic>
      <p:pic>
        <p:nvPicPr>
          <p:cNvPr id="15" name="Picture 14">
            <a:extLst>
              <a:ext uri="{FF2B5EF4-FFF2-40B4-BE49-F238E27FC236}">
                <a16:creationId xmlns:a16="http://schemas.microsoft.com/office/drawing/2014/main" id="{6B02334B-6F45-6CF0-B85E-FF7CDBB0A9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83370" y="4432148"/>
            <a:ext cx="5296687" cy="2189573"/>
          </a:xfrm>
          <a:prstGeom prst="rect">
            <a:avLst/>
          </a:prstGeom>
          <a:ln w="19050">
            <a:solidFill>
              <a:srgbClr val="002060"/>
            </a:solidFill>
          </a:ln>
        </p:spPr>
      </p:pic>
      <p:sp>
        <p:nvSpPr>
          <p:cNvPr id="16" name="Rectangle 15">
            <a:extLst>
              <a:ext uri="{FF2B5EF4-FFF2-40B4-BE49-F238E27FC236}">
                <a16:creationId xmlns:a16="http://schemas.microsoft.com/office/drawing/2014/main" id="{778E196B-F91E-517F-5E35-2470150892E1}"/>
              </a:ext>
            </a:extLst>
          </p:cNvPr>
          <p:cNvSpPr/>
          <p:nvPr/>
        </p:nvSpPr>
        <p:spPr>
          <a:xfrm>
            <a:off x="9011567" y="1477767"/>
            <a:ext cx="2684847" cy="2774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54A04CC5-594D-A14D-95AB-C90147AE7FBB}"/>
              </a:ext>
            </a:extLst>
          </p:cNvPr>
          <p:cNvSpPr/>
          <p:nvPr/>
        </p:nvSpPr>
        <p:spPr>
          <a:xfrm>
            <a:off x="6671428" y="6369569"/>
            <a:ext cx="2684847" cy="2774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53994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ppt_x"/>
                                          </p:val>
                                        </p:tav>
                                        <p:tav tm="100000">
                                          <p:val>
                                            <p:strVal val="#ppt_x"/>
                                          </p:val>
                                        </p:tav>
                                      </p:tavLst>
                                    </p:anim>
                                    <p:anim calcmode="lin" valueType="num">
                                      <p:cBhvr additive="base">
                                        <p:cTn id="26" dur="500" fill="hold"/>
                                        <p:tgtEl>
                                          <p:spTgt spid="16"/>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ppt_x"/>
                                          </p:val>
                                        </p:tav>
                                        <p:tav tm="100000">
                                          <p:val>
                                            <p:strVal val="#ppt_x"/>
                                          </p:val>
                                        </p:tav>
                                      </p:tavLst>
                                    </p:anim>
                                    <p:anim calcmode="lin" valueType="num">
                                      <p:cBhvr additive="base">
                                        <p:cTn id="30" dur="500" fill="hold"/>
                                        <p:tgtEl>
                                          <p:spTgt spid="17"/>
                                        </p:tgtEl>
                                        <p:attrNameLst>
                                          <p:attrName>ppt_y</p:attrName>
                                        </p:attrNameLst>
                                      </p:cBhvr>
                                      <p:tavLst>
                                        <p:tav tm="0">
                                          <p:val>
                                            <p:strVal val="0-#ppt_h/2"/>
                                          </p:val>
                                        </p:tav>
                                        <p:tav tm="100000">
                                          <p:val>
                                            <p:strVal val="#ppt_y"/>
                                          </p:val>
                                        </p:tav>
                                      </p:tavLst>
                                    </p:anim>
                                  </p:childTnLst>
                                </p:cTn>
                              </p:par>
                              <p:par>
                                <p:cTn id="31" presetID="2" presetClass="entr" presetSubtype="1"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0-#ppt_h/2"/>
                                          </p:val>
                                        </p:tav>
                                        <p:tav tm="100000">
                                          <p:val>
                                            <p:strVal val="#ppt_y"/>
                                          </p:val>
                                        </p:tav>
                                      </p:tavLst>
                                    </p:anim>
                                  </p:childTnLst>
                                </p:cTn>
                              </p:par>
                              <p:par>
                                <p:cTn id="35" presetID="2" presetClass="entr" presetSubtype="1" fill="hold" nodeType="with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eda">
            <a:extLst>
              <a:ext uri="{FF2B5EF4-FFF2-40B4-BE49-F238E27FC236}">
                <a16:creationId xmlns:a16="http://schemas.microsoft.com/office/drawing/2014/main" id="{F69C7F09-8B02-75DC-DBB1-4C6F073AA290}"/>
              </a:ext>
            </a:extLst>
          </p:cNvPr>
          <p:cNvSpPr/>
          <p:nvPr/>
        </p:nvSpPr>
        <p:spPr>
          <a:xfrm>
            <a:off x="247020" y="166114"/>
            <a:ext cx="4910607" cy="738012"/>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Choosing the optimal no. of features</a:t>
            </a:r>
          </a:p>
        </p:txBody>
      </p:sp>
      <p:pic>
        <p:nvPicPr>
          <p:cNvPr id="5" name="Picture 4">
            <a:extLst>
              <a:ext uri="{FF2B5EF4-FFF2-40B4-BE49-F238E27FC236}">
                <a16:creationId xmlns:a16="http://schemas.microsoft.com/office/drawing/2014/main" id="{165F33F4-E4DB-D08C-7D00-764B5DBD82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6497" y="1020596"/>
            <a:ext cx="7375502" cy="5591911"/>
          </a:xfrm>
          <a:prstGeom prst="rect">
            <a:avLst/>
          </a:prstGeom>
          <a:ln w="19050">
            <a:solidFill>
              <a:srgbClr val="002060"/>
            </a:solidFill>
          </a:ln>
        </p:spPr>
      </p:pic>
      <p:pic>
        <p:nvPicPr>
          <p:cNvPr id="8" name="Picture 7">
            <a:extLst>
              <a:ext uri="{FF2B5EF4-FFF2-40B4-BE49-F238E27FC236}">
                <a16:creationId xmlns:a16="http://schemas.microsoft.com/office/drawing/2014/main" id="{6E77F5A1-5809-F445-BB16-A2ABF09E3C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0693" y="1070240"/>
            <a:ext cx="4345749" cy="2679827"/>
          </a:xfrm>
          <a:prstGeom prst="rect">
            <a:avLst/>
          </a:prstGeom>
          <a:ln w="19050">
            <a:solidFill>
              <a:srgbClr val="002060"/>
            </a:solidFill>
          </a:ln>
        </p:spPr>
      </p:pic>
    </p:spTree>
    <p:extLst>
      <p:ext uri="{BB962C8B-B14F-4D97-AF65-F5344CB8AC3E}">
        <p14:creationId xmlns:p14="http://schemas.microsoft.com/office/powerpoint/2010/main" val="3922049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Title 3">
            <a:extLst>
              <a:ext uri="{FF2B5EF4-FFF2-40B4-BE49-F238E27FC236}">
                <a16:creationId xmlns:a16="http://schemas.microsoft.com/office/drawing/2014/main" id="{8A9B58A9-836E-7A8F-CD05-4445D6027A61}"/>
              </a:ext>
            </a:extLst>
          </p:cNvPr>
          <p:cNvSpPr txBox="1">
            <a:spLocks/>
          </p:cNvSpPr>
          <p:nvPr/>
        </p:nvSpPr>
        <p:spPr>
          <a:xfrm>
            <a:off x="226031" y="169916"/>
            <a:ext cx="10130320" cy="82667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u="sng" dirty="0">
                <a:latin typeface="Arial" panose="020B0604020202020204" pitchFamily="34" charset="0"/>
                <a:ea typeface="Helvetica Neue" panose="02000503000000020004" pitchFamily="2" charset="0"/>
                <a:cs typeface="Arial" panose="020B0604020202020204" pitchFamily="34" charset="0"/>
              </a:rPr>
              <a:t>Final Model</a:t>
            </a:r>
          </a:p>
        </p:txBody>
      </p:sp>
      <p:sp>
        <p:nvSpPr>
          <p:cNvPr id="4" name="eda">
            <a:extLst>
              <a:ext uri="{FF2B5EF4-FFF2-40B4-BE49-F238E27FC236}">
                <a16:creationId xmlns:a16="http://schemas.microsoft.com/office/drawing/2014/main" id="{6BF14749-6B77-C7F1-F2AE-356BC48383B1}"/>
              </a:ext>
            </a:extLst>
          </p:cNvPr>
          <p:cNvSpPr/>
          <p:nvPr/>
        </p:nvSpPr>
        <p:spPr>
          <a:xfrm>
            <a:off x="4066694" y="627587"/>
            <a:ext cx="4910607" cy="738012"/>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N = 8 features</a:t>
            </a:r>
          </a:p>
        </p:txBody>
      </p:sp>
      <p:pic>
        <p:nvPicPr>
          <p:cNvPr id="6" name="Picture 5">
            <a:extLst>
              <a:ext uri="{FF2B5EF4-FFF2-40B4-BE49-F238E27FC236}">
                <a16:creationId xmlns:a16="http://schemas.microsoft.com/office/drawing/2014/main" id="{BC46407A-E7BA-6CB7-9C17-D312F67DD9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98" y="3055581"/>
            <a:ext cx="5715294" cy="1295467"/>
          </a:xfrm>
          <a:prstGeom prst="rect">
            <a:avLst/>
          </a:prstGeom>
          <a:ln w="19050">
            <a:solidFill>
              <a:srgbClr val="002060"/>
            </a:solidFill>
          </a:ln>
        </p:spPr>
      </p:pic>
      <p:pic>
        <p:nvPicPr>
          <p:cNvPr id="9" name="Picture 8">
            <a:extLst>
              <a:ext uri="{FF2B5EF4-FFF2-40B4-BE49-F238E27FC236}">
                <a16:creationId xmlns:a16="http://schemas.microsoft.com/office/drawing/2014/main" id="{73C17D23-CAB4-167B-A76A-CFB3F44F8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8883" y="1630009"/>
            <a:ext cx="5186299" cy="5058075"/>
          </a:xfrm>
          <a:prstGeom prst="rect">
            <a:avLst/>
          </a:prstGeom>
          <a:ln w="19050">
            <a:solidFill>
              <a:srgbClr val="002060"/>
            </a:solidFill>
          </a:ln>
        </p:spPr>
      </p:pic>
      <p:sp>
        <p:nvSpPr>
          <p:cNvPr id="10" name="Rectangle 9">
            <a:extLst>
              <a:ext uri="{FF2B5EF4-FFF2-40B4-BE49-F238E27FC236}">
                <a16:creationId xmlns:a16="http://schemas.microsoft.com/office/drawing/2014/main" id="{FA219A86-413E-F41D-C14A-C571DBF9A7D9}"/>
              </a:ext>
            </a:extLst>
          </p:cNvPr>
          <p:cNvSpPr/>
          <p:nvPr/>
        </p:nvSpPr>
        <p:spPr>
          <a:xfrm>
            <a:off x="2851727" y="1752094"/>
            <a:ext cx="1956579" cy="4363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15A5A6A5-FE8F-98AF-0BB3-656480CAF00C}"/>
              </a:ext>
            </a:extLst>
          </p:cNvPr>
          <p:cNvSpPr/>
          <p:nvPr/>
        </p:nvSpPr>
        <p:spPr>
          <a:xfrm>
            <a:off x="7033308" y="3881644"/>
            <a:ext cx="2684847" cy="2774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59C92721-2922-8B7B-1A0A-5388CC7E1240}"/>
              </a:ext>
            </a:extLst>
          </p:cNvPr>
          <p:cNvSpPr/>
          <p:nvPr/>
        </p:nvSpPr>
        <p:spPr>
          <a:xfrm>
            <a:off x="517267" y="4020345"/>
            <a:ext cx="1568388" cy="165099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Tree>
    <p:extLst>
      <p:ext uri="{BB962C8B-B14F-4D97-AF65-F5344CB8AC3E}">
        <p14:creationId xmlns:p14="http://schemas.microsoft.com/office/powerpoint/2010/main" val="367187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eda">
            <a:extLst>
              <a:ext uri="{FF2B5EF4-FFF2-40B4-BE49-F238E27FC236}">
                <a16:creationId xmlns:a16="http://schemas.microsoft.com/office/drawing/2014/main" id="{2BDBAF6C-B141-369C-4172-3C1BB98B6C28}"/>
              </a:ext>
            </a:extLst>
          </p:cNvPr>
          <p:cNvSpPr/>
          <p:nvPr/>
        </p:nvSpPr>
        <p:spPr>
          <a:xfrm>
            <a:off x="4025597" y="169525"/>
            <a:ext cx="4910607" cy="738012"/>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Final Evaluation</a:t>
            </a:r>
          </a:p>
        </p:txBody>
      </p:sp>
      <p:pic>
        <p:nvPicPr>
          <p:cNvPr id="16" name="Picture 15">
            <a:extLst>
              <a:ext uri="{FF2B5EF4-FFF2-40B4-BE49-F238E27FC236}">
                <a16:creationId xmlns:a16="http://schemas.microsoft.com/office/drawing/2014/main" id="{411332EC-D944-81C7-04CB-0FCE53457A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2592" y="2548810"/>
            <a:ext cx="4482403" cy="3311544"/>
          </a:xfrm>
          <a:prstGeom prst="rect">
            <a:avLst/>
          </a:prstGeom>
          <a:ln w="19050">
            <a:solidFill>
              <a:srgbClr val="002060"/>
            </a:solidFill>
          </a:ln>
        </p:spPr>
      </p:pic>
      <p:pic>
        <p:nvPicPr>
          <p:cNvPr id="18" name="Picture 17">
            <a:extLst>
              <a:ext uri="{FF2B5EF4-FFF2-40B4-BE49-F238E27FC236}">
                <a16:creationId xmlns:a16="http://schemas.microsoft.com/office/drawing/2014/main" id="{5628137D-7073-24F1-1F0D-92603AE747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989" y="2699152"/>
            <a:ext cx="5596578" cy="3880582"/>
          </a:xfrm>
          <a:prstGeom prst="rect">
            <a:avLst/>
          </a:prstGeom>
          <a:ln w="19050">
            <a:solidFill>
              <a:srgbClr val="002060"/>
            </a:solidFill>
          </a:ln>
        </p:spPr>
      </p:pic>
      <p:pic>
        <p:nvPicPr>
          <p:cNvPr id="20" name="Picture 19">
            <a:extLst>
              <a:ext uri="{FF2B5EF4-FFF2-40B4-BE49-F238E27FC236}">
                <a16:creationId xmlns:a16="http://schemas.microsoft.com/office/drawing/2014/main" id="{0E7D0B54-D88C-DEDC-1F44-410C3D8F78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8637" y="1200926"/>
            <a:ext cx="8083965" cy="1121034"/>
          </a:xfrm>
          <a:prstGeom prst="rect">
            <a:avLst/>
          </a:prstGeom>
          <a:ln w="19050">
            <a:solidFill>
              <a:srgbClr val="002060"/>
            </a:solidFill>
          </a:ln>
        </p:spPr>
      </p:pic>
    </p:spTree>
    <p:extLst>
      <p:ext uri="{BB962C8B-B14F-4D97-AF65-F5344CB8AC3E}">
        <p14:creationId xmlns:p14="http://schemas.microsoft.com/office/powerpoint/2010/main" val="2697939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pic>
        <p:nvPicPr>
          <p:cNvPr id="4" name="Picture 3">
            <a:extLst>
              <a:ext uri="{FF2B5EF4-FFF2-40B4-BE49-F238E27FC236}">
                <a16:creationId xmlns:a16="http://schemas.microsoft.com/office/drawing/2014/main" id="{FD646025-62A8-633C-7816-89653C84AE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0192" y="277403"/>
            <a:ext cx="7384631" cy="5894936"/>
          </a:xfrm>
          <a:prstGeom prst="rect">
            <a:avLst/>
          </a:prstGeom>
          <a:ln w="28575">
            <a:solidFill>
              <a:srgbClr val="002060"/>
            </a:solidFill>
          </a:ln>
        </p:spPr>
      </p:pic>
    </p:spTree>
    <p:extLst>
      <p:ext uri="{BB962C8B-B14F-4D97-AF65-F5344CB8AC3E}">
        <p14:creationId xmlns:p14="http://schemas.microsoft.com/office/powerpoint/2010/main" val="175368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logo&#10;&#10;Description automatically generated">
            <a:extLst>
              <a:ext uri="{FF2B5EF4-FFF2-40B4-BE49-F238E27FC236}">
                <a16:creationId xmlns:a16="http://schemas.microsoft.com/office/drawing/2014/main" id="{4A2BE48B-48F7-4E62-8299-646F465DC4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 y="-4516"/>
            <a:ext cx="12191999" cy="6858000"/>
          </a:xfrm>
          <a:prstGeom prst="rect">
            <a:avLst/>
          </a:prstGeom>
        </p:spPr>
      </p:pic>
      <p:pic>
        <p:nvPicPr>
          <p:cNvPr id="3" name="Picture 2">
            <a:extLst>
              <a:ext uri="{FF2B5EF4-FFF2-40B4-BE49-F238E27FC236}">
                <a16:creationId xmlns:a16="http://schemas.microsoft.com/office/drawing/2014/main" id="{781CE56D-50D5-D2CC-49DF-C5B50A571B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903500" y="6119319"/>
            <a:ext cx="2026112" cy="535231"/>
          </a:xfrm>
          <a:prstGeom prst="rect">
            <a:avLst/>
          </a:prstGeom>
        </p:spPr>
      </p:pic>
      <p:sp>
        <p:nvSpPr>
          <p:cNvPr id="2" name="TextBox 1">
            <a:extLst>
              <a:ext uri="{FF2B5EF4-FFF2-40B4-BE49-F238E27FC236}">
                <a16:creationId xmlns:a16="http://schemas.microsoft.com/office/drawing/2014/main" id="{1A87C608-33D1-7563-3665-4D0AF714A49F}"/>
              </a:ext>
            </a:extLst>
          </p:cNvPr>
          <p:cNvSpPr txBox="1"/>
          <p:nvPr/>
        </p:nvSpPr>
        <p:spPr>
          <a:xfrm>
            <a:off x="4763814" y="2543503"/>
            <a:ext cx="340009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t>THANK YOU !</a:t>
            </a:r>
          </a:p>
        </p:txBody>
      </p:sp>
    </p:spTree>
    <p:extLst>
      <p:ext uri="{BB962C8B-B14F-4D97-AF65-F5344CB8AC3E}">
        <p14:creationId xmlns:p14="http://schemas.microsoft.com/office/powerpoint/2010/main" val="3647430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01" y="12700"/>
            <a:ext cx="12293600"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8" name="TextBox PD">
            <a:extLst>
              <a:ext uri="{FF2B5EF4-FFF2-40B4-BE49-F238E27FC236}">
                <a16:creationId xmlns:a16="http://schemas.microsoft.com/office/drawing/2014/main" id="{BA54165A-2B53-2134-FC82-0395AC05D909}"/>
              </a:ext>
            </a:extLst>
          </p:cNvPr>
          <p:cNvSpPr txBox="1"/>
          <p:nvPr/>
        </p:nvSpPr>
        <p:spPr>
          <a:xfrm>
            <a:off x="1814481" y="3107078"/>
            <a:ext cx="6684173" cy="3170099"/>
          </a:xfrm>
          <a:prstGeom prst="rect">
            <a:avLst/>
          </a:prstGeom>
          <a:solidFill>
            <a:schemeClr val="bg1"/>
          </a:solidFill>
          <a:ln w="28575">
            <a:solidFill>
              <a:srgbClr val="00206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panose="020B0604020202020204" pitchFamily="34" charset="0"/>
              <a:buChar char="•"/>
            </a:pP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The automobile company XYZ from Japan aspires to enter the US market by setting up their manufacturing unit there and producing cars locally to compete with their US and European counterparts.</a:t>
            </a:r>
          </a:p>
          <a:p>
            <a:pPr marL="342900" indent="-342900">
              <a:buFont typeface="Arial" panose="020B0604020202020204" pitchFamily="34" charset="0"/>
              <a:buChar char="•"/>
            </a:pP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They want to understand the factors affecting the pricing of cars in the American market, since those may be very different from the Japanese market.</a:t>
            </a:r>
            <a:r>
              <a:rPr lang="en-IN" sz="2000" dirty="0">
                <a:latin typeface="Helvetica Neue" panose="02000503000000020004" pitchFamily="2" charset="0"/>
                <a:ea typeface="Helvetica Neue" panose="02000503000000020004" pitchFamily="2" charset="0"/>
                <a:cs typeface="Helvetica Neue" panose="02000503000000020004" pitchFamily="2" charset="0"/>
              </a:rPr>
              <a:t> </a:t>
            </a:r>
          </a:p>
          <a:p>
            <a:pPr marL="342900" indent="-342900">
              <a:buFont typeface="Arial" panose="020B0604020202020204" pitchFamily="34" charset="0"/>
              <a:buChar char="•"/>
            </a:pPr>
            <a:r>
              <a:rPr lang="en-IN" sz="2000" dirty="0">
                <a:latin typeface="Helvetica Neue" panose="02000503000000020004" pitchFamily="2" charset="0"/>
                <a:ea typeface="Helvetica Neue" panose="02000503000000020004" pitchFamily="2" charset="0"/>
                <a:cs typeface="Helvetica Neue" panose="02000503000000020004" pitchFamily="2" charset="0"/>
              </a:rPr>
              <a:t>The consulting firm has gathered a large dataset of different types of cars across the American market based on various market surveys.</a:t>
            </a:r>
            <a:endParaRPr lang="en-US" sz="2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TITLE">
            <a:extLst>
              <a:ext uri="{FF2B5EF4-FFF2-40B4-BE49-F238E27FC236}">
                <a16:creationId xmlns:a16="http://schemas.microsoft.com/office/drawing/2014/main" id="{D06B6D32-CF6D-87A2-53F6-EB0CD37F4A42}"/>
              </a:ext>
            </a:extLst>
          </p:cNvPr>
          <p:cNvSpPr txBox="1"/>
          <p:nvPr/>
        </p:nvSpPr>
        <p:spPr>
          <a:xfrm>
            <a:off x="409503" y="326746"/>
            <a:ext cx="8022824"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b="1" u="sng" dirty="0">
                <a:latin typeface="Arial"/>
                <a:cs typeface="Arial"/>
              </a:rPr>
              <a:t>Car Price prediction</a:t>
            </a:r>
          </a:p>
        </p:txBody>
      </p:sp>
      <p:sp>
        <p:nvSpPr>
          <p:cNvPr id="4" name="PD">
            <a:extLst>
              <a:ext uri="{FF2B5EF4-FFF2-40B4-BE49-F238E27FC236}">
                <a16:creationId xmlns:a16="http://schemas.microsoft.com/office/drawing/2014/main" id="{001253A4-65ED-D609-98FF-015602F2A1BD}"/>
              </a:ext>
            </a:extLst>
          </p:cNvPr>
          <p:cNvSpPr/>
          <p:nvPr/>
        </p:nvSpPr>
        <p:spPr>
          <a:xfrm>
            <a:off x="1010365" y="1656455"/>
            <a:ext cx="2774471" cy="11038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u="none" strike="noStrike" dirty="0">
                <a:ln w="6600">
                  <a:solidFill>
                    <a:schemeClr val="accent2"/>
                  </a:solidFill>
                  <a:prstDash val="solid"/>
                </a:ln>
                <a:solidFill>
                  <a:srgbClr val="FFFFFF"/>
                </a:solidFill>
                <a:effectLst>
                  <a:outerShdw dist="38100" dir="2700000" algn="tl" rotWithShape="0">
                    <a:schemeClr val="accent2"/>
                  </a:outerShdw>
                </a:effectLst>
                <a:latin typeface="Helvetica Neue" panose="02000503000000020004" pitchFamily="2" charset="0"/>
              </a:rPr>
              <a:t>Problem Description</a:t>
            </a:r>
            <a:endParaRPr lang="en-US" sz="20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BO">
            <a:extLst>
              <a:ext uri="{FF2B5EF4-FFF2-40B4-BE49-F238E27FC236}">
                <a16:creationId xmlns:a16="http://schemas.microsoft.com/office/drawing/2014/main" id="{B31C8C70-F8D3-ACFA-0A41-41ACF466BFB7}"/>
              </a:ext>
            </a:extLst>
          </p:cNvPr>
          <p:cNvSpPr/>
          <p:nvPr/>
        </p:nvSpPr>
        <p:spPr>
          <a:xfrm>
            <a:off x="6603999" y="1656455"/>
            <a:ext cx="2774471" cy="11038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ln w="6600">
                  <a:solidFill>
                    <a:schemeClr val="accent2"/>
                  </a:solidFill>
                  <a:prstDash val="solid"/>
                </a:ln>
                <a:solidFill>
                  <a:srgbClr val="FFFFFF"/>
                </a:solidFill>
                <a:effectLst>
                  <a:outerShdw dist="38100" dir="2700000" algn="tl" rotWithShape="0">
                    <a:schemeClr val="accent2"/>
                  </a:outerShdw>
                </a:effectLst>
                <a:latin typeface="Helvetica Neue" panose="02000503000000020004" pitchFamily="2" charset="0"/>
              </a:rPr>
              <a:t>Business Objective</a:t>
            </a:r>
            <a:endParaRPr lang="en-US" sz="20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6" name="TextBox BO">
            <a:extLst>
              <a:ext uri="{FF2B5EF4-FFF2-40B4-BE49-F238E27FC236}">
                <a16:creationId xmlns:a16="http://schemas.microsoft.com/office/drawing/2014/main" id="{157C90A1-1D27-60AB-C17A-8B316BD6831D}"/>
              </a:ext>
            </a:extLst>
          </p:cNvPr>
          <p:cNvSpPr txBox="1"/>
          <p:nvPr/>
        </p:nvSpPr>
        <p:spPr>
          <a:xfrm>
            <a:off x="1814482" y="3203874"/>
            <a:ext cx="6684173" cy="3046988"/>
          </a:xfrm>
          <a:prstGeom prst="rect">
            <a:avLst/>
          </a:prstGeom>
          <a:solidFill>
            <a:schemeClr val="bg1"/>
          </a:solidFill>
          <a:ln w="28575">
            <a:solidFill>
              <a:srgbClr val="00206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panose="020B0604020202020204" pitchFamily="34" charset="0"/>
              <a:buChar char="•"/>
            </a:pPr>
            <a:r>
              <a:rPr lang="en-IN" sz="2400" dirty="0">
                <a:solidFill>
                  <a:srgbClr val="000000"/>
                </a:solidFill>
                <a:latin typeface="Helvetica Neue" panose="02000503000000020004" pitchFamily="2" charset="0"/>
              </a:rPr>
              <a:t>To </a:t>
            </a:r>
            <a:r>
              <a:rPr lang="en-IN" sz="2400" b="0" i="0" u="none" strike="noStrike" dirty="0">
                <a:solidFill>
                  <a:srgbClr val="000000"/>
                </a:solidFill>
                <a:effectLst/>
                <a:latin typeface="Helvetica Neue" panose="02000503000000020004" pitchFamily="2" charset="0"/>
              </a:rPr>
              <a:t>predict the price of cars with the available independent variables. </a:t>
            </a:r>
          </a:p>
          <a:p>
            <a:pPr marL="342900" indent="-342900">
              <a:buFont typeface="Arial" panose="020B0604020202020204" pitchFamily="34" charset="0"/>
              <a:buChar char="•"/>
            </a:pPr>
            <a:r>
              <a:rPr lang="en-IN" sz="2400" b="0" i="0" u="none" strike="noStrike" dirty="0">
                <a:solidFill>
                  <a:srgbClr val="000000"/>
                </a:solidFill>
                <a:effectLst/>
                <a:latin typeface="Helvetica Neue" panose="02000503000000020004" pitchFamily="2" charset="0"/>
              </a:rPr>
              <a:t>After the analysis, aid the management to understand how exactly the prices vary with the independent variables.</a:t>
            </a:r>
          </a:p>
          <a:p>
            <a:pPr marL="342900" indent="-342900">
              <a:buFont typeface="Arial" panose="020B0604020202020204" pitchFamily="34" charset="0"/>
              <a:buChar char="•"/>
            </a:pPr>
            <a:r>
              <a:rPr lang="en-IN" sz="2400" b="0" i="0" u="none" strike="noStrike" dirty="0">
                <a:solidFill>
                  <a:srgbClr val="000000"/>
                </a:solidFill>
                <a:effectLst/>
                <a:latin typeface="Helvetica Neue" panose="02000503000000020004" pitchFamily="2" charset="0"/>
              </a:rPr>
              <a:t> As a result, accordingly, manipulate the design of the cars, the business strategy etc. to meet certain price levels.</a:t>
            </a:r>
            <a:endParaRPr lang="en-US" sz="2400" dirty="0">
              <a:cs typeface="Calibri"/>
            </a:endParaRPr>
          </a:p>
        </p:txBody>
      </p:sp>
    </p:spTree>
    <p:extLst>
      <p:ext uri="{BB962C8B-B14F-4D97-AF65-F5344CB8AC3E}">
        <p14:creationId xmlns:p14="http://schemas.microsoft.com/office/powerpoint/2010/main" val="12525712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500"/>
                                        <p:tgtEl>
                                          <p:spTgt spid="8"/>
                                        </p:tgtEl>
                                      </p:cBhvr>
                                    </p:animEffect>
                                  </p:childTnLst>
                                </p:cTn>
                              </p:par>
                              <p:par>
                                <p:cTn id="8" presetID="10" presetClass="exit" presetSubtype="0" fill="hold" grpId="0" nodeType="withEffect">
                                  <p:stCondLst>
                                    <p:cond delay="0"/>
                                  </p:stCondLst>
                                  <p:childTnLst>
                                    <p:animEffect transition="out" filter="fade">
                                      <p:cBhvr>
                                        <p:cTn id="9" dur="500"/>
                                        <p:tgtEl>
                                          <p:spTgt spid="6"/>
                                        </p:tgtEl>
                                      </p:cBhvr>
                                    </p:animEffect>
                                    <p:set>
                                      <p:cBhvr>
                                        <p:cTn id="10"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4"/>
                  </p:tgtEl>
                </p:cond>
              </p:nextCondLst>
            </p:seq>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5" presetClass="entr" presetSubtype="10" fill="hold" grpId="1"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500"/>
                                        <p:tgtEl>
                                          <p:spTgt spid="6"/>
                                        </p:tgtEl>
                                      </p:cBhvr>
                                    </p:animEffect>
                                  </p:childTnLst>
                                </p:cTn>
                              </p:par>
                              <p:par>
                                <p:cTn id="17" presetID="10" presetClass="exit" presetSubtype="0" fill="hold" grpId="1" nodeType="withEffect">
                                  <p:stCondLst>
                                    <p:cond delay="0"/>
                                  </p:stCondLst>
                                  <p:childTnLst>
                                    <p:animEffect transition="out" filter="fade">
                                      <p:cBhvr>
                                        <p:cTn id="18" dur="500"/>
                                        <p:tgtEl>
                                          <p:spTgt spid="8"/>
                                        </p:tgtEl>
                                      </p:cBhvr>
                                    </p:animEffect>
                                    <p:set>
                                      <p:cBhvr>
                                        <p:cTn id="1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bldLst>
      <p:bldP spid="8" grpId="0" animBg="1"/>
      <p:bldP spid="8" grpId="1" animBg="1"/>
      <p:bldP spid="6" grpId="0" animBg="1"/>
      <p:bldP spid="6"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4" name="TextBox 3">
            <a:extLst>
              <a:ext uri="{FF2B5EF4-FFF2-40B4-BE49-F238E27FC236}">
                <a16:creationId xmlns:a16="http://schemas.microsoft.com/office/drawing/2014/main" id="{45220A48-097C-1220-61A3-3B77F96E309F}"/>
              </a:ext>
            </a:extLst>
          </p:cNvPr>
          <p:cNvSpPr txBox="1"/>
          <p:nvPr/>
        </p:nvSpPr>
        <p:spPr>
          <a:xfrm>
            <a:off x="449400" y="1785176"/>
            <a:ext cx="8519983" cy="553998"/>
          </a:xfrm>
          <a:prstGeom prst="rect">
            <a:avLst/>
          </a:prstGeom>
          <a:noFill/>
        </p:spPr>
        <p:txBody>
          <a:bodyPr wrap="square" lIns="91440" tIns="45720" rIns="91440" bIns="45720" rtlCol="0" anchor="t">
            <a:spAutoFit/>
          </a:bodyPr>
          <a:lstStyle/>
          <a:p>
            <a:pPr algn="just"/>
            <a:endParaRPr lang="en-US">
              <a:latin typeface="Myriad Pro"/>
              <a:cs typeface="Calibri"/>
            </a:endParaRPr>
          </a:p>
          <a:p>
            <a:pPr algn="just"/>
            <a:endParaRPr lang="en-US" sz="1200">
              <a:latin typeface="Myriad Pro"/>
            </a:endParaRPr>
          </a:p>
        </p:txBody>
      </p:sp>
      <p:sp>
        <p:nvSpPr>
          <p:cNvPr id="14" name="TextBox 13">
            <a:extLst>
              <a:ext uri="{FF2B5EF4-FFF2-40B4-BE49-F238E27FC236}">
                <a16:creationId xmlns:a16="http://schemas.microsoft.com/office/drawing/2014/main" id="{166467D2-0209-0F18-6CF4-A4E5AED07F86}"/>
              </a:ext>
            </a:extLst>
          </p:cNvPr>
          <p:cNvSpPr txBox="1"/>
          <p:nvPr/>
        </p:nvSpPr>
        <p:spPr>
          <a:xfrm>
            <a:off x="449400" y="226540"/>
            <a:ext cx="8519983" cy="646331"/>
          </a:xfrm>
          <a:prstGeom prst="rect">
            <a:avLst/>
          </a:prstGeom>
          <a:noFill/>
        </p:spPr>
        <p:txBody>
          <a:bodyPr wrap="square" lIns="91440" tIns="45720" rIns="91440" bIns="45720" rtlCol="0" anchor="t">
            <a:spAutoFit/>
          </a:bodyPr>
          <a:lstStyle/>
          <a:p>
            <a:endParaRPr lang="en-US" b="1">
              <a:latin typeface="Myriad Pro" panose="020B0503030403020204" pitchFamily="34" charset="0"/>
            </a:endParaRPr>
          </a:p>
          <a:p>
            <a:endParaRPr lang="en-US" b="1">
              <a:latin typeface="Myriad Pro" panose="020B0503030403020204" pitchFamily="34" charset="0"/>
            </a:endParaRPr>
          </a:p>
        </p:txBody>
      </p:sp>
      <p:sp>
        <p:nvSpPr>
          <p:cNvPr id="5" name="Title 4">
            <a:extLst>
              <a:ext uri="{FF2B5EF4-FFF2-40B4-BE49-F238E27FC236}">
                <a16:creationId xmlns:a16="http://schemas.microsoft.com/office/drawing/2014/main" id="{C1E80D45-DFDC-3B82-4592-9B552EC8D88D}"/>
              </a:ext>
            </a:extLst>
          </p:cNvPr>
          <p:cNvSpPr>
            <a:spLocks noGrp="1"/>
          </p:cNvSpPr>
          <p:nvPr>
            <p:ph type="title"/>
          </p:nvPr>
        </p:nvSpPr>
        <p:spPr>
          <a:xfrm>
            <a:off x="838200" y="365126"/>
            <a:ext cx="10515600" cy="1258192"/>
          </a:xfrm>
        </p:spPr>
        <p:txBody>
          <a:bodyPr/>
          <a:lstStyle/>
          <a:p>
            <a:r>
              <a:rPr lang="en-US" b="1" u="sng" dirty="0">
                <a:latin typeface="Arial" panose="020B0604020202020204" pitchFamily="34" charset="0"/>
                <a:cs typeface="Arial" panose="020B0604020202020204" pitchFamily="34" charset="0"/>
              </a:rPr>
              <a:t>Project Content</a:t>
            </a:r>
          </a:p>
        </p:txBody>
      </p:sp>
      <p:sp>
        <p:nvSpPr>
          <p:cNvPr id="6" name="Content Placeholder 5">
            <a:extLst>
              <a:ext uri="{FF2B5EF4-FFF2-40B4-BE49-F238E27FC236}">
                <a16:creationId xmlns:a16="http://schemas.microsoft.com/office/drawing/2014/main" id="{8358DC6A-CF0A-D19E-C8C7-D88948EA13FE}"/>
              </a:ext>
            </a:extLst>
          </p:cNvPr>
          <p:cNvSpPr>
            <a:spLocks noGrp="1"/>
          </p:cNvSpPr>
          <p:nvPr>
            <p:ph idx="1"/>
          </p:nvPr>
        </p:nvSpPr>
        <p:spPr/>
        <p:txBody>
          <a:bodyPr/>
          <a:lstStyle/>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Data Dictionary.</a:t>
            </a:r>
          </a:p>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Data Understanding and Exploration.</a:t>
            </a:r>
          </a:p>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Data Cleaning.</a:t>
            </a:r>
          </a:p>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Data Preparation.</a:t>
            </a:r>
          </a:p>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Model Building and Evaluation.</a:t>
            </a:r>
          </a:p>
          <a:p>
            <a:pPr>
              <a:buFont typeface="Wingdings" pitchFamily="2" charset="2"/>
              <a:buChar char="Ø"/>
            </a:pPr>
            <a:r>
              <a:rPr lang="en-US" dirty="0">
                <a:latin typeface="Helvetica Neue" panose="02000503000000020004" pitchFamily="2" charset="0"/>
                <a:ea typeface="Helvetica Neue" panose="02000503000000020004" pitchFamily="2" charset="0"/>
                <a:cs typeface="Helvetica Neue" panose="02000503000000020004" pitchFamily="2" charset="0"/>
              </a:rPr>
              <a:t> Final Model.</a:t>
            </a:r>
          </a:p>
        </p:txBody>
      </p:sp>
    </p:spTree>
    <p:extLst>
      <p:ext uri="{BB962C8B-B14F-4D97-AF65-F5344CB8AC3E}">
        <p14:creationId xmlns:p14="http://schemas.microsoft.com/office/powerpoint/2010/main" val="2813402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2499738" y="1451717"/>
            <a:ext cx="3466131" cy="646331"/>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a:latin typeface="Myriad Pro" panose="020B0503030403020204" pitchFamily="34" charset="0"/>
            </a:endParaRPr>
          </a:p>
        </p:txBody>
      </p:sp>
      <p:sp>
        <p:nvSpPr>
          <p:cNvPr id="4" name="Title 3">
            <a:extLst>
              <a:ext uri="{FF2B5EF4-FFF2-40B4-BE49-F238E27FC236}">
                <a16:creationId xmlns:a16="http://schemas.microsoft.com/office/drawing/2014/main" id="{7DB55923-FA84-D17B-3FF2-1EFE57A901BF}"/>
              </a:ext>
            </a:extLst>
          </p:cNvPr>
          <p:cNvSpPr>
            <a:spLocks noGrp="1"/>
          </p:cNvSpPr>
          <p:nvPr>
            <p:ph type="title"/>
          </p:nvPr>
        </p:nvSpPr>
        <p:spPr/>
        <p:txBody>
          <a:bodyPr/>
          <a:lstStyle/>
          <a:p>
            <a:r>
              <a:rPr lang="en-US" b="1" u="sng" dirty="0">
                <a:latin typeface="Arial" panose="020B0604020202020204" pitchFamily="34" charset="0"/>
                <a:cs typeface="Arial" panose="020B0604020202020204" pitchFamily="34" charset="0"/>
              </a:rPr>
              <a:t>Data Dictionary</a:t>
            </a:r>
          </a:p>
        </p:txBody>
      </p:sp>
      <p:pic>
        <p:nvPicPr>
          <p:cNvPr id="5" name="Picture 4">
            <a:extLst>
              <a:ext uri="{FF2B5EF4-FFF2-40B4-BE49-F238E27FC236}">
                <a16:creationId xmlns:a16="http://schemas.microsoft.com/office/drawing/2014/main" id="{BBEC44AC-D1BE-D77A-62FC-AE54A8A857A8}"/>
              </a:ext>
            </a:extLst>
          </p:cNvPr>
          <p:cNvPicPr>
            <a:picLocks noChangeAspect="1"/>
          </p:cNvPicPr>
          <p:nvPr/>
        </p:nvPicPr>
        <p:blipFill>
          <a:blip r:embed="rId4"/>
          <a:stretch>
            <a:fillRect/>
          </a:stretch>
        </p:blipFill>
        <p:spPr>
          <a:xfrm>
            <a:off x="1237912" y="1690688"/>
            <a:ext cx="8393446" cy="4240212"/>
          </a:xfrm>
          <a:prstGeom prst="rect">
            <a:avLst/>
          </a:prstGeom>
          <a:ln>
            <a:solidFill>
              <a:srgbClr val="002060"/>
            </a:solidFill>
          </a:ln>
        </p:spPr>
      </p:pic>
    </p:spTree>
    <p:extLst>
      <p:ext uri="{BB962C8B-B14F-4D97-AF65-F5344CB8AC3E}">
        <p14:creationId xmlns:p14="http://schemas.microsoft.com/office/powerpoint/2010/main" val="1756244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3" y="47706"/>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4" name="Title 3">
            <a:extLst>
              <a:ext uri="{FF2B5EF4-FFF2-40B4-BE49-F238E27FC236}">
                <a16:creationId xmlns:a16="http://schemas.microsoft.com/office/drawing/2014/main" id="{955C8509-754B-D89F-7D2A-40DEE5B4A3EB}"/>
              </a:ext>
            </a:extLst>
          </p:cNvPr>
          <p:cNvSpPr>
            <a:spLocks noGrp="1"/>
          </p:cNvSpPr>
          <p:nvPr>
            <p:ph type="title"/>
          </p:nvPr>
        </p:nvSpPr>
        <p:spPr>
          <a:xfrm>
            <a:off x="811658" y="365125"/>
            <a:ext cx="10542142" cy="1325563"/>
          </a:xfrm>
        </p:spPr>
        <p:txBody>
          <a:bodyPr>
            <a:normAutofit/>
          </a:bodyPr>
          <a:lstStyle/>
          <a:p>
            <a:r>
              <a:rPr lang="en-US" sz="3600" b="1" u="sng" dirty="0">
                <a:latin typeface="Arial" panose="020B0604020202020204" pitchFamily="34" charset="0"/>
                <a:ea typeface="Helvetica Neue" panose="02000503000000020004" pitchFamily="2" charset="0"/>
                <a:cs typeface="Arial" panose="020B0604020202020204" pitchFamily="34" charset="0"/>
              </a:rPr>
              <a:t>Data Understanding and Exploration</a:t>
            </a:r>
          </a:p>
        </p:txBody>
      </p:sp>
      <p:pic>
        <p:nvPicPr>
          <p:cNvPr id="9" name="read">
            <a:extLst>
              <a:ext uri="{FF2B5EF4-FFF2-40B4-BE49-F238E27FC236}">
                <a16:creationId xmlns:a16="http://schemas.microsoft.com/office/drawing/2014/main" id="{C5A487E1-DE77-3B14-F26C-D8BB1A6E2F1E}"/>
              </a:ext>
            </a:extLst>
          </p:cNvPr>
          <p:cNvPicPr>
            <a:picLocks noChangeAspect="1"/>
          </p:cNvPicPr>
          <p:nvPr/>
        </p:nvPicPr>
        <p:blipFill>
          <a:blip r:embed="rId4"/>
          <a:stretch>
            <a:fillRect/>
          </a:stretch>
        </p:blipFill>
        <p:spPr>
          <a:xfrm>
            <a:off x="601220" y="2040197"/>
            <a:ext cx="5742345" cy="3981150"/>
          </a:xfrm>
          <a:prstGeom prst="rect">
            <a:avLst/>
          </a:prstGeom>
          <a:ln>
            <a:solidFill>
              <a:srgbClr val="002060"/>
            </a:solidFill>
          </a:ln>
        </p:spPr>
      </p:pic>
      <p:sp>
        <p:nvSpPr>
          <p:cNvPr id="10" name="datadesc">
            <a:extLst>
              <a:ext uri="{FF2B5EF4-FFF2-40B4-BE49-F238E27FC236}">
                <a16:creationId xmlns:a16="http://schemas.microsoft.com/office/drawing/2014/main" id="{A21D3DA5-21E1-FA9A-AC9F-D25EBBCDD22C}"/>
              </a:ext>
            </a:extLst>
          </p:cNvPr>
          <p:cNvSpPr/>
          <p:nvPr/>
        </p:nvSpPr>
        <p:spPr>
          <a:xfrm>
            <a:off x="838200" y="1434704"/>
            <a:ext cx="2368296" cy="365760"/>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dirty="0"/>
              <a:t>Data Description</a:t>
            </a:r>
          </a:p>
        </p:txBody>
      </p:sp>
      <p:pic>
        <p:nvPicPr>
          <p:cNvPr id="11" name="info">
            <a:extLst>
              <a:ext uri="{FF2B5EF4-FFF2-40B4-BE49-F238E27FC236}">
                <a16:creationId xmlns:a16="http://schemas.microsoft.com/office/drawing/2014/main" id="{0CDD204E-2B61-04A0-33BA-8C0F51769BDF}"/>
              </a:ext>
            </a:extLst>
          </p:cNvPr>
          <p:cNvPicPr>
            <a:picLocks noChangeAspect="1"/>
          </p:cNvPicPr>
          <p:nvPr/>
        </p:nvPicPr>
        <p:blipFill>
          <a:blip r:embed="rId5"/>
          <a:stretch>
            <a:fillRect/>
          </a:stretch>
        </p:blipFill>
        <p:spPr>
          <a:xfrm>
            <a:off x="6678167" y="1434704"/>
            <a:ext cx="3820216" cy="3092399"/>
          </a:xfrm>
          <a:prstGeom prst="rect">
            <a:avLst/>
          </a:prstGeom>
          <a:ln>
            <a:solidFill>
              <a:srgbClr val="002060"/>
            </a:solidFill>
          </a:ln>
        </p:spPr>
      </p:pic>
      <p:pic>
        <p:nvPicPr>
          <p:cNvPr id="12" name="summstats">
            <a:extLst>
              <a:ext uri="{FF2B5EF4-FFF2-40B4-BE49-F238E27FC236}">
                <a16:creationId xmlns:a16="http://schemas.microsoft.com/office/drawing/2014/main" id="{71203367-25A1-EEC5-724A-F0EAFA4BE850}"/>
              </a:ext>
            </a:extLst>
          </p:cNvPr>
          <p:cNvPicPr>
            <a:picLocks noChangeAspect="1"/>
          </p:cNvPicPr>
          <p:nvPr/>
        </p:nvPicPr>
        <p:blipFill>
          <a:blip r:embed="rId6"/>
          <a:stretch>
            <a:fillRect/>
          </a:stretch>
        </p:blipFill>
        <p:spPr>
          <a:xfrm>
            <a:off x="6678167" y="4681395"/>
            <a:ext cx="2953191" cy="2051753"/>
          </a:xfrm>
          <a:prstGeom prst="rect">
            <a:avLst/>
          </a:prstGeom>
          <a:ln>
            <a:solidFill>
              <a:srgbClr val="002060"/>
            </a:solidFill>
          </a:ln>
        </p:spPr>
      </p:pic>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09E34F27-F447-4830-D382-42A535409DE1}"/>
                  </a:ext>
                </a:extLst>
              </p14:cNvPr>
              <p14:cNvContentPartPr/>
              <p14:nvPr/>
            </p14:nvContentPartPr>
            <p14:xfrm>
              <a:off x="8256682" y="5347805"/>
              <a:ext cx="816120" cy="24480"/>
            </p14:xfrm>
          </p:contentPart>
        </mc:Choice>
        <mc:Fallback xmlns="">
          <p:pic>
            <p:nvPicPr>
              <p:cNvPr id="13" name="Ink 12">
                <a:extLst>
                  <a:ext uri="{FF2B5EF4-FFF2-40B4-BE49-F238E27FC236}">
                    <a16:creationId xmlns:a16="http://schemas.microsoft.com/office/drawing/2014/main" id="{09E34F27-F447-4830-D382-42A535409DE1}"/>
                  </a:ext>
                </a:extLst>
              </p:cNvPr>
              <p:cNvPicPr/>
              <p:nvPr/>
            </p:nvPicPr>
            <p:blipFill>
              <a:blip r:embed="rId8"/>
              <a:stretch>
                <a:fillRect/>
              </a:stretch>
            </p:blipFill>
            <p:spPr>
              <a:xfrm>
                <a:off x="8202682" y="5239805"/>
                <a:ext cx="923760" cy="2401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6D924901-6427-63A6-700F-C0E326B00C96}"/>
                  </a:ext>
                </a:extLst>
              </p14:cNvPr>
              <p14:cNvContentPartPr/>
              <p14:nvPr/>
            </p14:nvContentPartPr>
            <p14:xfrm>
              <a:off x="8234722" y="5983565"/>
              <a:ext cx="811080" cy="31320"/>
            </p14:xfrm>
          </p:contentPart>
        </mc:Choice>
        <mc:Fallback xmlns="">
          <p:pic>
            <p:nvPicPr>
              <p:cNvPr id="15" name="Ink 14">
                <a:extLst>
                  <a:ext uri="{FF2B5EF4-FFF2-40B4-BE49-F238E27FC236}">
                    <a16:creationId xmlns:a16="http://schemas.microsoft.com/office/drawing/2014/main" id="{6D924901-6427-63A6-700F-C0E326B00C96}"/>
                  </a:ext>
                </a:extLst>
              </p:cNvPr>
              <p:cNvPicPr/>
              <p:nvPr/>
            </p:nvPicPr>
            <p:blipFill>
              <a:blip r:embed="rId10"/>
              <a:stretch>
                <a:fillRect/>
              </a:stretch>
            </p:blipFill>
            <p:spPr>
              <a:xfrm>
                <a:off x="8180722" y="5875925"/>
                <a:ext cx="918720" cy="246960"/>
              </a:xfrm>
              <a:prstGeom prst="rect">
                <a:avLst/>
              </a:prstGeom>
            </p:spPr>
          </p:pic>
        </mc:Fallback>
      </mc:AlternateContent>
    </p:spTree>
    <p:extLst>
      <p:ext uri="{BB962C8B-B14F-4D97-AF65-F5344CB8AC3E}">
        <p14:creationId xmlns:p14="http://schemas.microsoft.com/office/powerpoint/2010/main" val="8451381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0"/>
                                        <p:tgtEl>
                                          <p:spTgt spid="11"/>
                                        </p:tgtEl>
                                      </p:cBhvr>
                                    </p:animEffect>
                                  </p:childTnLst>
                                </p:cTn>
                              </p:par>
                            </p:childTnLst>
                          </p:cTn>
                        </p:par>
                        <p:par>
                          <p:cTn id="13" fill="hold">
                            <p:stCondLst>
                              <p:cond delay="5500"/>
                            </p:stCondLst>
                            <p:childTnLst>
                              <p:par>
                                <p:cTn id="14" presetID="42" presetClass="entr" presetSubtype="0"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8000"/>
                                        <p:tgtEl>
                                          <p:spTgt spid="12"/>
                                        </p:tgtEl>
                                      </p:cBhvr>
                                    </p:animEffect>
                                    <p:anim calcmode="lin" valueType="num">
                                      <p:cBhvr>
                                        <p:cTn id="17" dur="8000" fill="hold"/>
                                        <p:tgtEl>
                                          <p:spTgt spid="12"/>
                                        </p:tgtEl>
                                        <p:attrNameLst>
                                          <p:attrName>ppt_x</p:attrName>
                                        </p:attrNameLst>
                                      </p:cBhvr>
                                      <p:tavLst>
                                        <p:tav tm="0">
                                          <p:val>
                                            <p:strVal val="#ppt_x"/>
                                          </p:val>
                                        </p:tav>
                                        <p:tav tm="100000">
                                          <p:val>
                                            <p:strVal val="#ppt_x"/>
                                          </p:val>
                                        </p:tav>
                                      </p:tavLst>
                                    </p:anim>
                                    <p:anim calcmode="lin" valueType="num">
                                      <p:cBhvr>
                                        <p:cTn id="18" dur="8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nextCondLst>
                <p:cond evt="onClick" delay="0">
                  <p:tgtEl>
                    <p:spTgt spid="1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eda">
            <a:extLst>
              <a:ext uri="{FF2B5EF4-FFF2-40B4-BE49-F238E27FC236}">
                <a16:creationId xmlns:a16="http://schemas.microsoft.com/office/drawing/2014/main" id="{418752DD-3C80-8C81-8E55-D3EB7164E599}"/>
              </a:ext>
            </a:extLst>
          </p:cNvPr>
          <p:cNvSpPr/>
          <p:nvPr/>
        </p:nvSpPr>
        <p:spPr>
          <a:xfrm>
            <a:off x="406799" y="269024"/>
            <a:ext cx="5484715" cy="575927"/>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t>Exploratory Data Analysis</a:t>
            </a:r>
          </a:p>
        </p:txBody>
      </p:sp>
      <p:pic>
        <p:nvPicPr>
          <p:cNvPr id="4" name="symbol">
            <a:extLst>
              <a:ext uri="{FF2B5EF4-FFF2-40B4-BE49-F238E27FC236}">
                <a16:creationId xmlns:a16="http://schemas.microsoft.com/office/drawing/2014/main" id="{F0954F41-74B0-9590-5B94-58718C296A92}"/>
              </a:ext>
            </a:extLst>
          </p:cNvPr>
          <p:cNvPicPr>
            <a:picLocks noChangeAspect="1"/>
          </p:cNvPicPr>
          <p:nvPr/>
        </p:nvPicPr>
        <p:blipFill>
          <a:blip r:embed="rId4"/>
          <a:stretch>
            <a:fillRect/>
          </a:stretch>
        </p:blipFill>
        <p:spPr>
          <a:xfrm>
            <a:off x="327355" y="989021"/>
            <a:ext cx="3334473" cy="2439979"/>
          </a:xfrm>
          <a:prstGeom prst="rect">
            <a:avLst/>
          </a:prstGeom>
          <a:ln>
            <a:solidFill>
              <a:srgbClr val="002060"/>
            </a:solidFill>
          </a:ln>
        </p:spPr>
      </p:pic>
      <p:pic>
        <p:nvPicPr>
          <p:cNvPr id="5" name="aspir">
            <a:extLst>
              <a:ext uri="{FF2B5EF4-FFF2-40B4-BE49-F238E27FC236}">
                <a16:creationId xmlns:a16="http://schemas.microsoft.com/office/drawing/2014/main" id="{4523961E-5C00-5BAF-36CD-D39F625BEF22}"/>
              </a:ext>
            </a:extLst>
          </p:cNvPr>
          <p:cNvPicPr>
            <a:picLocks noChangeAspect="1"/>
          </p:cNvPicPr>
          <p:nvPr/>
        </p:nvPicPr>
        <p:blipFill>
          <a:blip r:embed="rId5"/>
          <a:stretch>
            <a:fillRect/>
          </a:stretch>
        </p:blipFill>
        <p:spPr>
          <a:xfrm>
            <a:off x="3969114" y="989021"/>
            <a:ext cx="4712334" cy="1029470"/>
          </a:xfrm>
          <a:prstGeom prst="rect">
            <a:avLst/>
          </a:prstGeom>
          <a:ln>
            <a:solidFill>
              <a:srgbClr val="002060"/>
            </a:solidFill>
          </a:ln>
        </p:spPr>
      </p:pic>
      <p:pic>
        <p:nvPicPr>
          <p:cNvPr id="9" name="cartp">
            <a:extLst>
              <a:ext uri="{FF2B5EF4-FFF2-40B4-BE49-F238E27FC236}">
                <a16:creationId xmlns:a16="http://schemas.microsoft.com/office/drawing/2014/main" id="{0AECF140-4FD8-DEB5-9E44-7BA69FBA2534}"/>
              </a:ext>
            </a:extLst>
          </p:cNvPr>
          <p:cNvPicPr>
            <a:picLocks noChangeAspect="1"/>
          </p:cNvPicPr>
          <p:nvPr/>
        </p:nvPicPr>
        <p:blipFill>
          <a:blip r:embed="rId6"/>
          <a:stretch>
            <a:fillRect/>
          </a:stretch>
        </p:blipFill>
        <p:spPr>
          <a:xfrm>
            <a:off x="327355" y="4430476"/>
            <a:ext cx="3217412" cy="2315025"/>
          </a:xfrm>
          <a:prstGeom prst="rect">
            <a:avLst/>
          </a:prstGeom>
          <a:ln>
            <a:solidFill>
              <a:srgbClr val="002060"/>
            </a:solidFill>
          </a:ln>
        </p:spPr>
      </p:pic>
      <p:pic>
        <p:nvPicPr>
          <p:cNvPr id="10" name="fueltp">
            <a:extLst>
              <a:ext uri="{FF2B5EF4-FFF2-40B4-BE49-F238E27FC236}">
                <a16:creationId xmlns:a16="http://schemas.microsoft.com/office/drawing/2014/main" id="{7904F5E4-D081-D2E6-DE3C-FCA2B21D2A52}"/>
              </a:ext>
            </a:extLst>
          </p:cNvPr>
          <p:cNvPicPr>
            <a:picLocks noChangeAspect="1"/>
          </p:cNvPicPr>
          <p:nvPr/>
        </p:nvPicPr>
        <p:blipFill>
          <a:blip r:embed="rId7"/>
          <a:stretch>
            <a:fillRect/>
          </a:stretch>
        </p:blipFill>
        <p:spPr>
          <a:xfrm>
            <a:off x="327355" y="3496956"/>
            <a:ext cx="3334473" cy="746657"/>
          </a:xfrm>
          <a:prstGeom prst="rect">
            <a:avLst/>
          </a:prstGeom>
          <a:ln>
            <a:solidFill>
              <a:srgbClr val="002060"/>
            </a:solidFill>
          </a:ln>
        </p:spPr>
      </p:pic>
      <p:pic>
        <p:nvPicPr>
          <p:cNvPr id="11" name="price">
            <a:extLst>
              <a:ext uri="{FF2B5EF4-FFF2-40B4-BE49-F238E27FC236}">
                <a16:creationId xmlns:a16="http://schemas.microsoft.com/office/drawing/2014/main" id="{CC848D8D-C83C-E15D-ACBF-D40ACAA48660}"/>
              </a:ext>
            </a:extLst>
          </p:cNvPr>
          <p:cNvPicPr>
            <a:picLocks noChangeAspect="1"/>
          </p:cNvPicPr>
          <p:nvPr/>
        </p:nvPicPr>
        <p:blipFill>
          <a:blip r:embed="rId8"/>
          <a:stretch>
            <a:fillRect/>
          </a:stretch>
        </p:blipFill>
        <p:spPr>
          <a:xfrm>
            <a:off x="3791099" y="2257063"/>
            <a:ext cx="4960642" cy="4600937"/>
          </a:xfrm>
          <a:prstGeom prst="rect">
            <a:avLst/>
          </a:prstGeom>
          <a:ln>
            <a:solidFill>
              <a:srgbClr val="002060"/>
            </a:solidFill>
          </a:ln>
        </p:spPr>
      </p:pic>
      <p:pic>
        <p:nvPicPr>
          <p:cNvPr id="12" name="horsepw">
            <a:extLst>
              <a:ext uri="{FF2B5EF4-FFF2-40B4-BE49-F238E27FC236}">
                <a16:creationId xmlns:a16="http://schemas.microsoft.com/office/drawing/2014/main" id="{3488A779-AD4B-CC4D-1ECA-46C7A677216B}"/>
              </a:ext>
            </a:extLst>
          </p:cNvPr>
          <p:cNvPicPr>
            <a:picLocks noChangeAspect="1"/>
          </p:cNvPicPr>
          <p:nvPr/>
        </p:nvPicPr>
        <p:blipFill>
          <a:blip r:embed="rId9"/>
          <a:stretch>
            <a:fillRect/>
          </a:stretch>
        </p:blipFill>
        <p:spPr>
          <a:xfrm>
            <a:off x="8909291" y="365177"/>
            <a:ext cx="3251342" cy="2722454"/>
          </a:xfrm>
          <a:prstGeom prst="rect">
            <a:avLst/>
          </a:prstGeom>
          <a:ln>
            <a:solidFill>
              <a:srgbClr val="002060"/>
            </a:solidFill>
          </a:ln>
        </p:spPr>
      </p:pic>
      <p:pic>
        <p:nvPicPr>
          <p:cNvPr id="13" name="peakrpm">
            <a:extLst>
              <a:ext uri="{FF2B5EF4-FFF2-40B4-BE49-F238E27FC236}">
                <a16:creationId xmlns:a16="http://schemas.microsoft.com/office/drawing/2014/main" id="{D3EAF714-572A-FFAD-8222-6A2A681A5352}"/>
              </a:ext>
            </a:extLst>
          </p:cNvPr>
          <p:cNvPicPr>
            <a:picLocks noChangeAspect="1"/>
          </p:cNvPicPr>
          <p:nvPr/>
        </p:nvPicPr>
        <p:blipFill>
          <a:blip r:embed="rId10"/>
          <a:stretch>
            <a:fillRect/>
          </a:stretch>
        </p:blipFill>
        <p:spPr>
          <a:xfrm>
            <a:off x="8933169" y="3211644"/>
            <a:ext cx="3227464" cy="2685689"/>
          </a:xfrm>
          <a:prstGeom prst="rect">
            <a:avLst/>
          </a:prstGeom>
          <a:ln>
            <a:solidFill>
              <a:srgbClr val="002060"/>
            </a:solidFill>
          </a:ln>
        </p:spPr>
      </p:pic>
    </p:spTree>
    <p:extLst>
      <p:ext uri="{BB962C8B-B14F-4D97-AF65-F5344CB8AC3E}">
        <p14:creationId xmlns:p14="http://schemas.microsoft.com/office/powerpoint/2010/main" val="33613697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3" presetClass="entr" presetSubtype="10"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0"/>
                                        <p:tgtEl>
                                          <p:spTgt spid="10"/>
                                        </p:tgtEl>
                                      </p:cBhvr>
                                    </p:animEffect>
                                  </p:childTnLst>
                                </p:cTn>
                              </p:par>
                            </p:childTnLst>
                          </p:cTn>
                        </p:par>
                        <p:par>
                          <p:cTn id="13" fill="hold">
                            <p:stCondLst>
                              <p:cond delay="5500"/>
                            </p:stCondLst>
                            <p:childTnLst>
                              <p:par>
                                <p:cTn id="14" presetID="18" presetClass="entr" presetSubtype="12"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strips(downLeft)">
                                      <p:cBhvr>
                                        <p:cTn id="16" dur="7250"/>
                                        <p:tgtEl>
                                          <p:spTgt spid="9"/>
                                        </p:tgtEl>
                                      </p:cBhvr>
                                    </p:animEffect>
                                  </p:childTnLst>
                                </p:cTn>
                              </p:par>
                            </p:childTnLst>
                          </p:cTn>
                        </p:par>
                        <p:par>
                          <p:cTn id="17" fill="hold">
                            <p:stCondLst>
                              <p:cond delay="12750"/>
                            </p:stCondLst>
                            <p:childTnLst>
                              <p:par>
                                <p:cTn id="18" presetID="3" presetClass="entr" presetSubtype="1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9500"/>
                                        <p:tgtEl>
                                          <p:spTgt spid="5"/>
                                        </p:tgtEl>
                                      </p:cBhvr>
                                    </p:animEffect>
                                  </p:childTnLst>
                                </p:cTn>
                              </p:par>
                            </p:childTnLst>
                          </p:cTn>
                        </p:par>
                        <p:par>
                          <p:cTn id="21" fill="hold">
                            <p:stCondLst>
                              <p:cond delay="22250"/>
                            </p:stCondLst>
                            <p:childTnLst>
                              <p:par>
                                <p:cTn id="22" presetID="18" presetClass="entr" presetSubtype="12"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strips(downLeft)">
                                      <p:cBhvr>
                                        <p:cTn id="24" dur="19500"/>
                                        <p:tgtEl>
                                          <p:spTgt spid="12"/>
                                        </p:tgtEl>
                                      </p:cBhvr>
                                    </p:animEffect>
                                  </p:childTnLst>
                                </p:cTn>
                              </p:par>
                              <p:par>
                                <p:cTn id="25" presetID="18" presetClass="entr" presetSubtype="12"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strips(downLeft)">
                                      <p:cBhvr>
                                        <p:cTn id="27" dur="19500"/>
                                        <p:tgtEl>
                                          <p:spTgt spid="13"/>
                                        </p:tgtEl>
                                      </p:cBhvr>
                                    </p:animEffect>
                                  </p:childTnLst>
                                </p:cTn>
                              </p:par>
                            </p:childTnLst>
                          </p:cTn>
                        </p:par>
                        <p:par>
                          <p:cTn id="28" fill="hold">
                            <p:stCondLst>
                              <p:cond delay="41750"/>
                            </p:stCondLst>
                            <p:childTnLst>
                              <p:par>
                                <p:cTn id="29" presetID="17" presetClass="entr" presetSubtype="1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22500" fill="hold"/>
                                        <p:tgtEl>
                                          <p:spTgt spid="11"/>
                                        </p:tgtEl>
                                        <p:attrNameLst>
                                          <p:attrName>ppt_w</p:attrName>
                                        </p:attrNameLst>
                                      </p:cBhvr>
                                      <p:tavLst>
                                        <p:tav tm="0">
                                          <p:val>
                                            <p:fltVal val="0"/>
                                          </p:val>
                                        </p:tav>
                                        <p:tav tm="100000">
                                          <p:val>
                                            <p:strVal val="#ppt_w"/>
                                          </p:val>
                                        </p:tav>
                                      </p:tavLst>
                                    </p:anim>
                                    <p:anim calcmode="lin" valueType="num">
                                      <p:cBhvr>
                                        <p:cTn id="32" dur="22500" fill="hold"/>
                                        <p:tgtEl>
                                          <p:spTgt spid="11"/>
                                        </p:tgtEl>
                                        <p:attrNameLst>
                                          <p:attrName>ppt_h</p:attrName>
                                        </p:attrNameLst>
                                      </p:cBhvr>
                                      <p:tavLst>
                                        <p:tav tm="0">
                                          <p:val>
                                            <p:strVal val="#ppt_h"/>
                                          </p:val>
                                        </p:tav>
                                        <p:tav tm="100000">
                                          <p:val>
                                            <p:strVal val="#ppt_h"/>
                                          </p:val>
                                        </p:tav>
                                      </p:tavLst>
                                    </p:anim>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dirty="0">
              <a:latin typeface="Inter"/>
            </a:endParaRPr>
          </a:p>
          <a:p>
            <a:pPr>
              <a:buChar char="•"/>
            </a:pPr>
            <a:endParaRPr lang="en-US">
              <a:latin typeface="Inter"/>
            </a:endParaRPr>
          </a:p>
          <a:p>
            <a:pPr>
              <a:buChar char="•"/>
            </a:pPr>
            <a:endParaRPr lang="en-US"/>
          </a:p>
        </p:txBody>
      </p:sp>
      <p:pic>
        <p:nvPicPr>
          <p:cNvPr id="3" name="Picture 2">
            <a:extLst>
              <a:ext uri="{FF2B5EF4-FFF2-40B4-BE49-F238E27FC236}">
                <a16:creationId xmlns:a16="http://schemas.microsoft.com/office/drawing/2014/main" id="{29294ED8-8EBB-8B50-616F-FFB1CFB98C9F}"/>
              </a:ext>
            </a:extLst>
          </p:cNvPr>
          <p:cNvPicPr>
            <a:picLocks noChangeAspect="1"/>
          </p:cNvPicPr>
          <p:nvPr/>
        </p:nvPicPr>
        <p:blipFill>
          <a:blip r:embed="rId3"/>
          <a:stretch>
            <a:fillRect/>
          </a:stretch>
        </p:blipFill>
        <p:spPr>
          <a:xfrm>
            <a:off x="369482" y="978009"/>
            <a:ext cx="11453035" cy="5434365"/>
          </a:xfrm>
          <a:prstGeom prst="rect">
            <a:avLst/>
          </a:prstGeom>
          <a:ln w="19050">
            <a:solidFill>
              <a:srgbClr val="FFC000"/>
            </a:solidFill>
          </a:ln>
        </p:spPr>
      </p:pic>
      <p:sp>
        <p:nvSpPr>
          <p:cNvPr id="5" name="Oval 4">
            <a:extLst>
              <a:ext uri="{FF2B5EF4-FFF2-40B4-BE49-F238E27FC236}">
                <a16:creationId xmlns:a16="http://schemas.microsoft.com/office/drawing/2014/main" id="{D9FD7E83-D64A-5317-39EC-8A54B4590B4C}"/>
              </a:ext>
            </a:extLst>
          </p:cNvPr>
          <p:cNvSpPr/>
          <p:nvPr/>
        </p:nvSpPr>
        <p:spPr>
          <a:xfrm>
            <a:off x="1036748" y="66529"/>
            <a:ext cx="1926371" cy="844952"/>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Heatmap</a:t>
            </a:r>
          </a:p>
        </p:txBody>
      </p:sp>
    </p:spTree>
    <p:extLst>
      <p:ext uri="{BB962C8B-B14F-4D97-AF65-F5344CB8AC3E}">
        <p14:creationId xmlns:p14="http://schemas.microsoft.com/office/powerpoint/2010/main" val="2736523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17" y="0"/>
            <a:ext cx="12665202" cy="6987983"/>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3" name="Title 4">
            <a:extLst>
              <a:ext uri="{FF2B5EF4-FFF2-40B4-BE49-F238E27FC236}">
                <a16:creationId xmlns:a16="http://schemas.microsoft.com/office/drawing/2014/main" id="{E4962FE7-6891-5B31-D281-F866544B8DEB}"/>
              </a:ext>
            </a:extLst>
          </p:cNvPr>
          <p:cNvSpPr txBox="1">
            <a:spLocks/>
          </p:cNvSpPr>
          <p:nvPr/>
        </p:nvSpPr>
        <p:spPr>
          <a:xfrm>
            <a:off x="642991" y="388664"/>
            <a:ext cx="10515600" cy="12581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latin typeface="Arial" panose="020B0604020202020204" pitchFamily="34" charset="0"/>
                <a:cs typeface="Arial" panose="020B0604020202020204" pitchFamily="34" charset="0"/>
              </a:rPr>
              <a:t>Data Cleaning</a:t>
            </a:r>
          </a:p>
        </p:txBody>
      </p:sp>
      <p:pic>
        <p:nvPicPr>
          <p:cNvPr id="5" name="Picture 4">
            <a:extLst>
              <a:ext uri="{FF2B5EF4-FFF2-40B4-BE49-F238E27FC236}">
                <a16:creationId xmlns:a16="http://schemas.microsoft.com/office/drawing/2014/main" id="{26FFD848-0DDE-43F6-9D26-265E1D09B8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0100" y="245743"/>
            <a:ext cx="4721258" cy="1008583"/>
          </a:xfrm>
          <a:prstGeom prst="rect">
            <a:avLst/>
          </a:prstGeom>
          <a:ln w="28575">
            <a:solidFill>
              <a:schemeClr val="accent1"/>
            </a:solidFill>
          </a:ln>
        </p:spPr>
      </p:pic>
      <p:pic>
        <p:nvPicPr>
          <p:cNvPr id="10" name="Picture 9">
            <a:extLst>
              <a:ext uri="{FF2B5EF4-FFF2-40B4-BE49-F238E27FC236}">
                <a16:creationId xmlns:a16="http://schemas.microsoft.com/office/drawing/2014/main" id="{440CC5F4-2650-CD2F-8C92-544433B51F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7618" y="1361466"/>
            <a:ext cx="4233178" cy="2197517"/>
          </a:xfrm>
          <a:prstGeom prst="rect">
            <a:avLst/>
          </a:prstGeom>
          <a:ln w="28575">
            <a:solidFill>
              <a:schemeClr val="accent1"/>
            </a:solidFill>
          </a:ln>
        </p:spPr>
      </p:pic>
      <p:pic>
        <p:nvPicPr>
          <p:cNvPr id="12" name="Picture 11">
            <a:extLst>
              <a:ext uri="{FF2B5EF4-FFF2-40B4-BE49-F238E27FC236}">
                <a16:creationId xmlns:a16="http://schemas.microsoft.com/office/drawing/2014/main" id="{F25F3C63-4E2F-90D6-8B24-AEB5106F0FB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5806" y="3856460"/>
            <a:ext cx="8543014" cy="2668994"/>
          </a:xfrm>
          <a:prstGeom prst="rect">
            <a:avLst/>
          </a:prstGeom>
          <a:ln w="28575">
            <a:solidFill>
              <a:schemeClr val="accent1"/>
            </a:solidFill>
          </a:ln>
        </p:spPr>
      </p:pic>
      <p:pic>
        <p:nvPicPr>
          <p:cNvPr id="14" name="Picture 13">
            <a:extLst>
              <a:ext uri="{FF2B5EF4-FFF2-40B4-BE49-F238E27FC236}">
                <a16:creationId xmlns:a16="http://schemas.microsoft.com/office/drawing/2014/main" id="{D572480F-9994-95B4-B2A8-2CD03D0B613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15465" y="1385851"/>
            <a:ext cx="6766703" cy="2293729"/>
          </a:xfrm>
          <a:prstGeom prst="rect">
            <a:avLst/>
          </a:prstGeom>
          <a:ln w="28575">
            <a:solidFill>
              <a:schemeClr val="accent1"/>
            </a:solidFill>
          </a:ln>
        </p:spPr>
      </p:pic>
      <p:sp>
        <p:nvSpPr>
          <p:cNvPr id="15" name="Rectangle 14">
            <a:extLst>
              <a:ext uri="{FF2B5EF4-FFF2-40B4-BE49-F238E27FC236}">
                <a16:creationId xmlns:a16="http://schemas.microsoft.com/office/drawing/2014/main" id="{578B6644-BF7A-2536-C543-00C64C23787E}"/>
              </a:ext>
            </a:extLst>
          </p:cNvPr>
          <p:cNvSpPr/>
          <p:nvPr/>
        </p:nvSpPr>
        <p:spPr>
          <a:xfrm>
            <a:off x="8294255" y="4128655"/>
            <a:ext cx="895927" cy="234068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743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31358" y="6021347"/>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pic>
        <p:nvPicPr>
          <p:cNvPr id="3" name="Picture 2">
            <a:extLst>
              <a:ext uri="{FF2B5EF4-FFF2-40B4-BE49-F238E27FC236}">
                <a16:creationId xmlns:a16="http://schemas.microsoft.com/office/drawing/2014/main" id="{1F024F50-4124-40FC-E4F4-69CFA6BD63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0315" y="1298030"/>
            <a:ext cx="9284212" cy="4503721"/>
          </a:xfrm>
          <a:prstGeom prst="rect">
            <a:avLst/>
          </a:prstGeom>
          <a:solidFill>
            <a:srgbClr val="FFFFFF">
              <a:shade val="85000"/>
            </a:srgbClr>
          </a:solidFill>
          <a:ln w="88900" cap="sq">
            <a:solidFill>
              <a:schemeClr val="accent1">
                <a:lumMod val="60000"/>
                <a:lumOff val="4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AC76C1D0-6074-AFFE-4234-B0ADC2FA43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808" y="92635"/>
            <a:ext cx="9862057" cy="965250"/>
          </a:xfrm>
          <a:prstGeom prst="rect">
            <a:avLst/>
          </a:prstGeom>
          <a:ln w="38100">
            <a:solidFill>
              <a:schemeClr val="accent1">
                <a:lumMod val="60000"/>
                <a:lumOff val="40000"/>
              </a:schemeClr>
            </a:solidFill>
          </a:ln>
        </p:spPr>
      </p:pic>
    </p:spTree>
    <p:extLst>
      <p:ext uri="{BB962C8B-B14F-4D97-AF65-F5344CB8AC3E}">
        <p14:creationId xmlns:p14="http://schemas.microsoft.com/office/powerpoint/2010/main" val="1130870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2131</TotalTime>
  <Words>220</Words>
  <Application>Microsoft Office PowerPoint</Application>
  <PresentationFormat>Widescreen</PresentationFormat>
  <Paragraphs>36</Paragraphs>
  <Slides>18</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Arial</vt:lpstr>
      <vt:lpstr>Calibri</vt:lpstr>
      <vt:lpstr>Calibri Light</vt:lpstr>
      <vt:lpstr>Helvetica Neue</vt:lpstr>
      <vt:lpstr>Inter</vt:lpstr>
      <vt:lpstr>Myriad Pro</vt:lpstr>
      <vt:lpstr>Wingdings</vt:lpstr>
      <vt:lpstr>Office Theme</vt:lpstr>
      <vt:lpstr>1_Office Theme</vt:lpstr>
      <vt:lpstr>PowerPoint Presentation</vt:lpstr>
      <vt:lpstr>PowerPoint Presentation</vt:lpstr>
      <vt:lpstr>Project Content</vt:lpstr>
      <vt:lpstr>Data Dictionary</vt:lpstr>
      <vt:lpstr>Data Understanding and Exploration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Vania D'souza</cp:lastModifiedBy>
  <cp:revision>84</cp:revision>
  <dcterms:created xsi:type="dcterms:W3CDTF">2020-12-23T13:36:53Z</dcterms:created>
  <dcterms:modified xsi:type="dcterms:W3CDTF">2023-05-26T23:51:37Z</dcterms:modified>
</cp:coreProperties>
</file>

<file path=docProps/thumbnail.jpeg>
</file>